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57" r:id="rId5"/>
    <p:sldId id="258" r:id="rId6"/>
    <p:sldId id="259" r:id="rId7"/>
    <p:sldId id="261" r:id="rId8"/>
    <p:sldId id="262" r:id="rId9"/>
    <p:sldId id="266" r:id="rId10"/>
    <p:sldId id="267" r:id="rId11"/>
    <p:sldId id="268" r:id="rId12"/>
    <p:sldId id="269" r:id="rId13"/>
    <p:sldId id="256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583"/>
    <a:srgbClr val="39B49A"/>
    <a:srgbClr val="F793C5"/>
    <a:srgbClr val="F462AB"/>
    <a:srgbClr val="F89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" y="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47-47ED-A93A-74FD9E99B183}"/>
              </c:ext>
            </c:extLst>
          </c:dPt>
          <c:dPt>
            <c:idx val="1"/>
            <c:bubble3D val="0"/>
            <c:spPr>
              <a:solidFill>
                <a:srgbClr val="00547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47-47ED-A93A-74FD9E99B18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47-47ED-A93A-74FD9E99B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637-4481-89EB-FDE17AA8207D}"/>
              </c:ext>
            </c:extLst>
          </c:dPt>
          <c:dPt>
            <c:idx val="1"/>
            <c:bubble3D val="0"/>
            <c:spPr>
              <a:solidFill>
                <a:srgbClr val="00547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637-4481-89EB-FDE17AA8207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37-4481-89EB-FDE17AA82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7-4FE4-A7EE-02FB59A40AE3}"/>
              </c:ext>
            </c:extLst>
          </c:dPt>
          <c:dPt>
            <c:idx val="1"/>
            <c:bubble3D val="0"/>
            <c:spPr>
              <a:solidFill>
                <a:srgbClr val="00547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7-4FE4-A7EE-02FB59A40AE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7-4FE4-A7EE-02FB59A40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50</c:v>
                </c:pt>
                <c:pt idx="2">
                  <c:v>75</c:v>
                </c:pt>
                <c:pt idx="3">
                  <c:v>65</c:v>
                </c:pt>
                <c:pt idx="4">
                  <c:v>80</c:v>
                </c:pt>
                <c:pt idx="5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02-49EE-AEFD-08AA164F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27583">
                <a:alpha val="58000"/>
              </a:srgb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50</c:v>
                </c:pt>
                <c:pt idx="2">
                  <c:v>25</c:v>
                </c:pt>
                <c:pt idx="3">
                  <c:v>35</c:v>
                </c:pt>
                <c:pt idx="4">
                  <c:v>20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02-49EE-AEFD-08AA164F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5773592"/>
        <c:axId val="204141240"/>
      </c:barChart>
      <c:catAx>
        <c:axId val="205773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141240"/>
        <c:crosses val="autoZero"/>
        <c:auto val="1"/>
        <c:lblAlgn val="ctr"/>
        <c:lblOffset val="100"/>
        <c:noMultiLvlLbl val="0"/>
      </c:catAx>
      <c:valAx>
        <c:axId val="204141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773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098808-33DD-41B3-A71A-550DD6016E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99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BEC5-6D23-4867-8867-78475EF4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A8589-A73D-4F5E-9C8D-0BB92D9D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4A848-9B21-4F14-B466-8AD2C1A6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D6C6D-CE40-4C34-A277-A8513A8F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118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0E9D2-8557-402C-B710-EB39C3DE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FC17B-4253-4A4E-B953-CB93D5E6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4BBBF-8088-4991-A487-D477C500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8969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63A1-1816-4B98-87F5-55F06F88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A38CF-5FB3-4BBC-A278-57F5C37F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6ABD7-B4D7-4375-8937-709EB5592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0F997-5DBA-46D3-9198-E1ACFE28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BED0F-547E-418F-B6CC-846EF4A9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0C2CF-1AFE-492B-A09F-9A76CA24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32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4A4D7-2327-44FD-B876-1DA6596F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9E17C3-1159-4E30-B152-6992BA261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4123-8D7C-4BBF-9E18-C53EE3190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EB6CD-B1B2-40B1-8A4E-2EDE1C74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A70C7-D56F-4ED8-A9F0-57CC5221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60C61-93E8-4224-8E55-BC4F6445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8775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9BCA-75FE-45FD-8519-E6519CD6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8E9B-128E-4CC0-86ED-FF216CD0C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071E7-E6FB-4646-9AFC-989D6238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AB159-732A-4F4D-9810-BBF7B287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83AC4-3F27-45D5-A6A1-926B0BD4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7542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687B6-CD42-460E-A6EB-709E009E1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62C8E-7666-4185-9AEF-2C0A5D4F9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C53FF-9339-48ED-9769-D15B1B15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69E32-12D8-4E63-B6A1-72F28E7D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5B335-8AFE-4C4F-B773-3C2EE4E0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90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098808-33DD-41B3-A71A-550DD6016E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772DC28-9270-4116-B487-5406B918B3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851" y="903024"/>
            <a:ext cx="5694362" cy="2960951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0944CF6-598A-4BD7-BFAD-71E473FE60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851" y="4100052"/>
            <a:ext cx="2714471" cy="1980073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2D970E6-39FE-4C12-899E-31CEAD2B1C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0742" y="4100052"/>
            <a:ext cx="2714471" cy="1980073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E80FD7A-23A0-43AF-8B6A-9F54DD1B84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3110" y="3429000"/>
            <a:ext cx="4261077" cy="26511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55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098808-33DD-41B3-A71A-550DD6016E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430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7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098808-33DD-41B3-A71A-550DD6016E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578AA6-1DA6-4D7C-B2D9-94A56D7DA8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53808" y="213360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564F8F4-B6DE-4BC5-B97A-80AAFDCBF3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3808" y="355854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418D593-498E-4E48-A929-1AA51E1594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3808" y="498348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64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64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5" grpId="0" animBg="1"/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098808-33DD-41B3-A71A-550DD6016E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0615C-B008-42FB-965E-F7D4F95CF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91500" y="3867150"/>
            <a:ext cx="2743200" cy="24003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3BB1267-61DF-475F-8B26-47E2BA5C3D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24400" y="3867150"/>
            <a:ext cx="2743200" cy="24003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D5E36DB-3608-4B9E-84BD-6E5BF7D9FC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0150" y="3867150"/>
            <a:ext cx="2743200" cy="24003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19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5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6A9F-FE14-4FC7-B6F7-B673A784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4CA9-5499-419E-BF6B-9108F14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2A3B-0DB0-4443-AD5C-25B5ABB7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754F5-5C26-4529-845B-EA3EF29F8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2DC3F-C36A-4F6F-BFB0-04142A12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610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D9E1-E60C-4F16-B14D-7997244D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DD019-D1BC-431A-8E9B-9B76D41A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86108-35FA-4601-BAB8-9A5507202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76796-C991-4798-B386-7EB61667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74B2C-F3AD-4952-8D14-5E12232A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182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C988-823E-4BC0-8F88-0C3E65AA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9B83-62AA-4415-B234-19F3D74DC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30F59-C10C-4483-AACF-0F38F2796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653D6-0AED-46AB-9420-C290604C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1A1A1-E1F9-472F-B9F3-9BD96DB2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4F7AC-C5CB-4C5C-93F1-FCCCCD67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296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9EEF-4491-4FEF-A008-AFA65789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432A5-B603-40E1-834B-AE46EDD9A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0A91F-F104-4DB5-935F-E92C5941A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03681-1A80-493E-AFF2-D438A303A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DBD58-D2C0-43DF-B124-CF2699F7C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16BED-3CD9-4D15-BE72-3AA14732D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D514F-ABD0-4279-BC84-8DD9399D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2474F-0EAC-4E01-A2A4-7C87EFB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61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768DB-4141-462C-AB58-019278B3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B6618-D8D7-4A66-BB0C-8A53FF71F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1B92-1A13-4A3D-B71B-B4AF6F03E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5E24C-2584-4E7A-84BE-AE5B5FA2926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10F30-F1C6-428F-B79C-7059AB85C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EBD1D-A75A-4DE2-8B27-993F1926C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9F03-AED3-4F88-ADD6-A3A1AD90F45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596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3" r:id="rId4"/>
    <p:sldLayoutId id="2147483660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VIDIO CINEMAGIC">
            <a:extLst>
              <a:ext uri="{FF2B5EF4-FFF2-40B4-BE49-F238E27FC236}">
                <a16:creationId xmlns:a16="http://schemas.microsoft.com/office/drawing/2014/main" id="{DABF9FE8-EB7A-4B5E-8C32-0CD7A6A14A2D}"/>
              </a:ext>
            </a:extLst>
          </p:cNvPr>
          <p:cNvSpPr txBox="1"/>
          <p:nvPr/>
        </p:nvSpPr>
        <p:spPr>
          <a:xfrm>
            <a:off x="4237959" y="4400550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LEVIDIO CINEMAGIC</a:t>
            </a:r>
            <a:endParaRPr lang="id-ID" spc="6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 useBgFill="1">
        <p:nvSpPr>
          <p:cNvPr id="6" name="SHAPE LAYER">
            <a:extLst>
              <a:ext uri="{FF2B5EF4-FFF2-40B4-BE49-F238E27FC236}">
                <a16:creationId xmlns:a16="http://schemas.microsoft.com/office/drawing/2014/main" id="{018F315B-583B-482B-A19D-9A97F886FB9A}"/>
              </a:ext>
            </a:extLst>
          </p:cNvPr>
          <p:cNvSpPr/>
          <p:nvPr/>
        </p:nvSpPr>
        <p:spPr>
          <a:xfrm>
            <a:off x="0" y="2171700"/>
            <a:ext cx="373380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" name="SHAPE LAYER">
            <a:extLst>
              <a:ext uri="{FF2B5EF4-FFF2-40B4-BE49-F238E27FC236}">
                <a16:creationId xmlns:a16="http://schemas.microsoft.com/office/drawing/2014/main" id="{9C65D5BB-DEA4-4909-9838-C9F7D343C847}"/>
              </a:ext>
            </a:extLst>
          </p:cNvPr>
          <p:cNvSpPr/>
          <p:nvPr/>
        </p:nvSpPr>
        <p:spPr>
          <a:xfrm>
            <a:off x="3733800" y="4038600"/>
            <a:ext cx="558165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9996753_uplifting-corporate-inspiration-background_by_yourtunes_preview">
            <a:hlinkClick r:id="" action="ppaction://media"/>
            <a:extLst>
              <a:ext uri="{FF2B5EF4-FFF2-40B4-BE49-F238E27FC236}">
                <a16:creationId xmlns:a16="http://schemas.microsoft.com/office/drawing/2014/main" id="{E8CDE8BC-54DF-4A9C-A2D4-DC6456A9BD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61755" y="-24211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79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>
            <a:extLst>
              <a:ext uri="{FF2B5EF4-FFF2-40B4-BE49-F238E27FC236}">
                <a16:creationId xmlns:a16="http://schemas.microsoft.com/office/drawing/2014/main" id="{D7E8CA96-1FC7-44D8-98F6-0CA4EBB761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SHAPE LAYER">
            <a:extLst>
              <a:ext uri="{FF2B5EF4-FFF2-40B4-BE49-F238E27FC236}">
                <a16:creationId xmlns:a16="http://schemas.microsoft.com/office/drawing/2014/main" id="{22E2AF4C-32FB-41A2-83CA-436204EC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1"/>
          </a:xfrm>
          <a:prstGeom prst="rect">
            <a:avLst/>
          </a:prstGeom>
        </p:spPr>
      </p:pic>
      <p:sp>
        <p:nvSpPr>
          <p:cNvPr id="13" name="OUTLINE">
            <a:extLst>
              <a:ext uri="{FF2B5EF4-FFF2-40B4-BE49-F238E27FC236}">
                <a16:creationId xmlns:a16="http://schemas.microsoft.com/office/drawing/2014/main" id="{78B3EE57-03CA-41F8-AD15-6CA2CA6ED712}"/>
              </a:ext>
            </a:extLst>
          </p:cNvPr>
          <p:cNvSpPr/>
          <p:nvPr/>
        </p:nvSpPr>
        <p:spPr>
          <a:xfrm>
            <a:off x="8083621" y="6366494"/>
            <a:ext cx="2390775" cy="33337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YOUR DOMAIN">
            <a:extLst>
              <a:ext uri="{FF2B5EF4-FFF2-40B4-BE49-F238E27FC236}">
                <a16:creationId xmlns:a16="http://schemas.microsoft.com/office/drawing/2014/main" id="{45BF1123-42E7-4D8F-9FE7-75A7C8428F11}"/>
              </a:ext>
            </a:extLst>
          </p:cNvPr>
          <p:cNvSpPr txBox="1"/>
          <p:nvPr/>
        </p:nvSpPr>
        <p:spPr>
          <a:xfrm>
            <a:off x="8238717" y="635379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8" name="SHAPE LAYER">
            <a:extLst>
              <a:ext uri="{FF2B5EF4-FFF2-40B4-BE49-F238E27FC236}">
                <a16:creationId xmlns:a16="http://schemas.microsoft.com/office/drawing/2014/main" id="{19E7145B-1B69-4730-A6DD-AFCED66EF882}"/>
              </a:ext>
            </a:extLst>
          </p:cNvPr>
          <p:cNvSpPr/>
          <p:nvPr/>
        </p:nvSpPr>
        <p:spPr>
          <a:xfrm>
            <a:off x="6911200" y="496459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 LAYER">
            <a:extLst>
              <a:ext uri="{FF2B5EF4-FFF2-40B4-BE49-F238E27FC236}">
                <a16:creationId xmlns:a16="http://schemas.microsoft.com/office/drawing/2014/main" id="{1F088AA7-28A4-4770-9C81-8801C785FDC9}"/>
              </a:ext>
            </a:extLst>
          </p:cNvPr>
          <p:cNvSpPr/>
          <p:nvPr/>
        </p:nvSpPr>
        <p:spPr>
          <a:xfrm>
            <a:off x="8369275" y="917192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 LAYER">
            <a:extLst>
              <a:ext uri="{FF2B5EF4-FFF2-40B4-BE49-F238E27FC236}">
                <a16:creationId xmlns:a16="http://schemas.microsoft.com/office/drawing/2014/main" id="{DCC49065-2F68-4351-9637-C1A88962CEB6}"/>
              </a:ext>
            </a:extLst>
          </p:cNvPr>
          <p:cNvSpPr/>
          <p:nvPr/>
        </p:nvSpPr>
        <p:spPr>
          <a:xfrm>
            <a:off x="9150324" y="360057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 LAYER">
            <a:extLst>
              <a:ext uri="{FF2B5EF4-FFF2-40B4-BE49-F238E27FC236}">
                <a16:creationId xmlns:a16="http://schemas.microsoft.com/office/drawing/2014/main" id="{4FB6D358-3B14-4FCD-B953-156F6D39AB7B}"/>
              </a:ext>
            </a:extLst>
          </p:cNvPr>
          <p:cNvSpPr/>
          <p:nvPr/>
        </p:nvSpPr>
        <p:spPr>
          <a:xfrm>
            <a:off x="1870721" y="597525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 LAYER">
            <a:extLst>
              <a:ext uri="{FF2B5EF4-FFF2-40B4-BE49-F238E27FC236}">
                <a16:creationId xmlns:a16="http://schemas.microsoft.com/office/drawing/2014/main" id="{34249D90-C49D-4AD2-A73F-354EBDE7F93B}"/>
              </a:ext>
            </a:extLst>
          </p:cNvPr>
          <p:cNvSpPr/>
          <p:nvPr/>
        </p:nvSpPr>
        <p:spPr>
          <a:xfrm>
            <a:off x="5346487" y="717396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7C6A0177-4DBC-41D6-AA5A-6221A642B0E1}"/>
              </a:ext>
            </a:extLst>
          </p:cNvPr>
          <p:cNvSpPr/>
          <p:nvPr/>
        </p:nvSpPr>
        <p:spPr>
          <a:xfrm>
            <a:off x="5616146" y="1098396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SHAPE LAYER">
            <a:extLst>
              <a:ext uri="{FF2B5EF4-FFF2-40B4-BE49-F238E27FC236}">
                <a16:creationId xmlns:a16="http://schemas.microsoft.com/office/drawing/2014/main" id="{6E3BB2C4-C7E3-45DD-BF46-FE7611E1AD6D}"/>
              </a:ext>
            </a:extLst>
          </p:cNvPr>
          <p:cNvSpPr/>
          <p:nvPr/>
        </p:nvSpPr>
        <p:spPr>
          <a:xfrm>
            <a:off x="11084589" y="1450607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052BAECE-9DB5-4699-AB39-D18B6476B93F}"/>
              </a:ext>
            </a:extLst>
          </p:cNvPr>
          <p:cNvSpPr/>
          <p:nvPr/>
        </p:nvSpPr>
        <p:spPr>
          <a:xfrm>
            <a:off x="9150324" y="1052021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CB91B224-4941-4561-8DEB-0B64988A16C4}"/>
              </a:ext>
            </a:extLst>
          </p:cNvPr>
          <p:cNvSpPr/>
          <p:nvPr/>
        </p:nvSpPr>
        <p:spPr>
          <a:xfrm>
            <a:off x="681544" y="1261519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770D3D3F-9D71-403C-968E-675880704850}"/>
              </a:ext>
            </a:extLst>
          </p:cNvPr>
          <p:cNvSpPr/>
          <p:nvPr/>
        </p:nvSpPr>
        <p:spPr>
          <a:xfrm>
            <a:off x="11449498" y="1110198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B2D2C0E1-A2ED-42BE-80A4-7856B42E32FB}"/>
              </a:ext>
            </a:extLst>
          </p:cNvPr>
          <p:cNvSpPr/>
          <p:nvPr/>
        </p:nvSpPr>
        <p:spPr>
          <a:xfrm>
            <a:off x="5357676" y="6047072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6" name="LINE">
            <a:extLst>
              <a:ext uri="{FF2B5EF4-FFF2-40B4-BE49-F238E27FC236}">
                <a16:creationId xmlns:a16="http://schemas.microsoft.com/office/drawing/2014/main" id="{6427B949-8F7C-4F06-BEA4-1AE965356457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7653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">
            <a:extLst>
              <a:ext uri="{FF2B5EF4-FFF2-40B4-BE49-F238E27FC236}">
                <a16:creationId xmlns:a16="http://schemas.microsoft.com/office/drawing/2014/main" id="{9A263BD6-CBAB-4EBC-AB8B-7D957107EC95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NE">
            <a:extLst>
              <a:ext uri="{FF2B5EF4-FFF2-40B4-BE49-F238E27FC236}">
                <a16:creationId xmlns:a16="http://schemas.microsoft.com/office/drawing/2014/main" id="{ADA4A67F-4F39-4AD5-AF0E-222E6B6FE1BD}"/>
              </a:ext>
            </a:extLst>
          </p:cNvPr>
          <p:cNvCxnSpPr/>
          <p:nvPr/>
        </p:nvCxnSpPr>
        <p:spPr>
          <a:xfrm>
            <a:off x="118770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NE">
            <a:extLst>
              <a:ext uri="{FF2B5EF4-FFF2-40B4-BE49-F238E27FC236}">
                <a16:creationId xmlns:a16="http://schemas.microsoft.com/office/drawing/2014/main" id="{7809FBE3-20A7-49C3-889A-4210A16E37A4}"/>
              </a:ext>
            </a:extLst>
          </p:cNvPr>
          <p:cNvCxnSpPr/>
          <p:nvPr/>
        </p:nvCxnSpPr>
        <p:spPr>
          <a:xfrm>
            <a:off x="406080" y="244366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ENT PROJECT">
            <a:extLst>
              <a:ext uri="{FF2B5EF4-FFF2-40B4-BE49-F238E27FC236}">
                <a16:creationId xmlns:a16="http://schemas.microsoft.com/office/drawing/2014/main" id="{74A4134A-3AAF-450E-9E98-75A93B5F73E6}"/>
              </a:ext>
            </a:extLst>
          </p:cNvPr>
          <p:cNvSpPr txBox="1"/>
          <p:nvPr/>
        </p:nvSpPr>
        <p:spPr>
          <a:xfrm>
            <a:off x="1270486" y="1293474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RECENT PROJECT</a:t>
            </a:r>
            <a:r>
              <a:rPr lang="en-US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S</a:t>
            </a:r>
            <a:endParaRPr lang="id-ID" sz="3200" spc="-1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21" name="LOGO COMPANY">
            <a:extLst>
              <a:ext uri="{FF2B5EF4-FFF2-40B4-BE49-F238E27FC236}">
                <a16:creationId xmlns:a16="http://schemas.microsoft.com/office/drawing/2014/main" id="{4EC26ED5-F8ED-450A-AFB3-ABD3A72EB6A1}"/>
              </a:ext>
            </a:extLst>
          </p:cNvPr>
          <p:cNvGrpSpPr/>
          <p:nvPr/>
        </p:nvGrpSpPr>
        <p:grpSpPr>
          <a:xfrm>
            <a:off x="1270486" y="898323"/>
            <a:ext cx="2852122" cy="395151"/>
            <a:chOff x="6498628" y="819896"/>
            <a:chExt cx="2852122" cy="395151"/>
          </a:xfrm>
        </p:grpSpPr>
        <p:pic>
          <p:nvPicPr>
            <p:cNvPr id="42" name="LOGO">
              <a:extLst>
                <a:ext uri="{FF2B5EF4-FFF2-40B4-BE49-F238E27FC236}">
                  <a16:creationId xmlns:a16="http://schemas.microsoft.com/office/drawing/2014/main" id="{E139A47B-BA8A-4402-8067-0E21D6C4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628" y="819896"/>
              <a:ext cx="184404" cy="395151"/>
            </a:xfrm>
            <a:prstGeom prst="rect">
              <a:avLst/>
            </a:prstGeom>
          </p:spPr>
        </p:pic>
        <p:sp>
          <p:nvSpPr>
            <p:cNvPr id="43" name="COMPANY NAME">
              <a:extLst>
                <a:ext uri="{FF2B5EF4-FFF2-40B4-BE49-F238E27FC236}">
                  <a16:creationId xmlns:a16="http://schemas.microsoft.com/office/drawing/2014/main" id="{9D1FAFA3-D6F7-4F9A-BC67-59E9798FD5DB}"/>
                </a:ext>
              </a:extLst>
            </p:cNvPr>
            <p:cNvSpPr txBox="1"/>
            <p:nvPr/>
          </p:nvSpPr>
          <p:spPr>
            <a:xfrm>
              <a:off x="6683032" y="852564"/>
              <a:ext cx="2667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Company Name</a:t>
              </a:r>
              <a:endParaRPr lang="id-ID" sz="1600" spc="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44" name="TEXT DESCRIPTIONS">
            <a:extLst>
              <a:ext uri="{FF2B5EF4-FFF2-40B4-BE49-F238E27FC236}">
                <a16:creationId xmlns:a16="http://schemas.microsoft.com/office/drawing/2014/main" id="{D21655C1-A133-4D02-BF27-EA4955C29F28}"/>
              </a:ext>
            </a:extLst>
          </p:cNvPr>
          <p:cNvSpPr txBox="1"/>
          <p:nvPr/>
        </p:nvSpPr>
        <p:spPr>
          <a:xfrm>
            <a:off x="1362688" y="1878249"/>
            <a:ext cx="4355785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5" name="NUMBER LIST 1">
            <a:extLst>
              <a:ext uri="{FF2B5EF4-FFF2-40B4-BE49-F238E27FC236}">
                <a16:creationId xmlns:a16="http://schemas.microsoft.com/office/drawing/2014/main" id="{5FE978BA-1642-4BB9-8450-63C6A763D70E}"/>
              </a:ext>
            </a:extLst>
          </p:cNvPr>
          <p:cNvSpPr txBox="1"/>
          <p:nvPr/>
        </p:nvSpPr>
        <p:spPr>
          <a:xfrm>
            <a:off x="1395457" y="328405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" panose="020F0502020204030203" pitchFamily="34" charset="0"/>
              </a:rPr>
              <a:t>1</a:t>
            </a:r>
          </a:p>
        </p:txBody>
      </p:sp>
      <p:sp>
        <p:nvSpPr>
          <p:cNvPr id="46" name="TEXT LIST 1">
            <a:extLst>
              <a:ext uri="{FF2B5EF4-FFF2-40B4-BE49-F238E27FC236}">
                <a16:creationId xmlns:a16="http://schemas.microsoft.com/office/drawing/2014/main" id="{D0398FDE-39E9-4F5F-9B5F-AAE444ACDCE9}"/>
              </a:ext>
            </a:extLst>
          </p:cNvPr>
          <p:cNvSpPr txBox="1"/>
          <p:nvPr/>
        </p:nvSpPr>
        <p:spPr>
          <a:xfrm>
            <a:off x="1786976" y="3253275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47" name="NUMBER LIST 2">
            <a:extLst>
              <a:ext uri="{FF2B5EF4-FFF2-40B4-BE49-F238E27FC236}">
                <a16:creationId xmlns:a16="http://schemas.microsoft.com/office/drawing/2014/main" id="{EBFEFD97-B2B3-4D5D-9175-87E766671F62}"/>
              </a:ext>
            </a:extLst>
          </p:cNvPr>
          <p:cNvSpPr txBox="1"/>
          <p:nvPr/>
        </p:nvSpPr>
        <p:spPr>
          <a:xfrm>
            <a:off x="1395457" y="397844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" panose="020F0502020204030203" pitchFamily="34" charset="0"/>
              </a:rPr>
              <a:t>2</a:t>
            </a:r>
          </a:p>
        </p:txBody>
      </p:sp>
      <p:sp>
        <p:nvSpPr>
          <p:cNvPr id="48" name="TEXT LIST 2">
            <a:extLst>
              <a:ext uri="{FF2B5EF4-FFF2-40B4-BE49-F238E27FC236}">
                <a16:creationId xmlns:a16="http://schemas.microsoft.com/office/drawing/2014/main" id="{372D530A-6C7A-4D8A-ABC7-AB00E372E201}"/>
              </a:ext>
            </a:extLst>
          </p:cNvPr>
          <p:cNvSpPr txBox="1"/>
          <p:nvPr/>
        </p:nvSpPr>
        <p:spPr>
          <a:xfrm>
            <a:off x="1786975" y="3947672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49" name="NUMBER LIST 3">
            <a:extLst>
              <a:ext uri="{FF2B5EF4-FFF2-40B4-BE49-F238E27FC236}">
                <a16:creationId xmlns:a16="http://schemas.microsoft.com/office/drawing/2014/main" id="{4E413549-E8F5-45E9-BE44-EAFAEECDE021}"/>
              </a:ext>
            </a:extLst>
          </p:cNvPr>
          <p:cNvSpPr txBox="1"/>
          <p:nvPr/>
        </p:nvSpPr>
        <p:spPr>
          <a:xfrm>
            <a:off x="1395457" y="474045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" panose="020F0502020204030203" pitchFamily="34" charset="0"/>
              </a:rPr>
              <a:t>3</a:t>
            </a:r>
          </a:p>
        </p:txBody>
      </p:sp>
      <p:sp>
        <p:nvSpPr>
          <p:cNvPr id="50" name="TEXT LIST 3">
            <a:extLst>
              <a:ext uri="{FF2B5EF4-FFF2-40B4-BE49-F238E27FC236}">
                <a16:creationId xmlns:a16="http://schemas.microsoft.com/office/drawing/2014/main" id="{9F680BC5-D1F7-49D5-9159-7A32815B266D}"/>
              </a:ext>
            </a:extLst>
          </p:cNvPr>
          <p:cNvSpPr txBox="1"/>
          <p:nvPr/>
        </p:nvSpPr>
        <p:spPr>
          <a:xfrm>
            <a:off x="1749664" y="4709682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51" name="NUMBER LIST 4">
            <a:extLst>
              <a:ext uri="{FF2B5EF4-FFF2-40B4-BE49-F238E27FC236}">
                <a16:creationId xmlns:a16="http://schemas.microsoft.com/office/drawing/2014/main" id="{0C56F44B-A815-4DAC-B2B5-52FC9A855B8A}"/>
              </a:ext>
            </a:extLst>
          </p:cNvPr>
          <p:cNvSpPr txBox="1"/>
          <p:nvPr/>
        </p:nvSpPr>
        <p:spPr>
          <a:xfrm>
            <a:off x="1395457" y="538345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" panose="020F0502020204030203" pitchFamily="34" charset="0"/>
              </a:rPr>
              <a:t>4</a:t>
            </a:r>
          </a:p>
        </p:txBody>
      </p:sp>
      <p:sp>
        <p:nvSpPr>
          <p:cNvPr id="52" name="TEXT LIST 4">
            <a:extLst>
              <a:ext uri="{FF2B5EF4-FFF2-40B4-BE49-F238E27FC236}">
                <a16:creationId xmlns:a16="http://schemas.microsoft.com/office/drawing/2014/main" id="{FFD0C2CD-60F8-4C0B-8500-8BA5271F1554}"/>
              </a:ext>
            </a:extLst>
          </p:cNvPr>
          <p:cNvSpPr txBox="1"/>
          <p:nvPr/>
        </p:nvSpPr>
        <p:spPr>
          <a:xfrm>
            <a:off x="1814116" y="5352675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53" name="CIRCLE LIST 1">
            <a:extLst>
              <a:ext uri="{FF2B5EF4-FFF2-40B4-BE49-F238E27FC236}">
                <a16:creationId xmlns:a16="http://schemas.microsoft.com/office/drawing/2014/main" id="{B24EB81D-35FB-4CAF-9569-EA2A85D18494}"/>
              </a:ext>
            </a:extLst>
          </p:cNvPr>
          <p:cNvSpPr/>
          <p:nvPr/>
        </p:nvSpPr>
        <p:spPr>
          <a:xfrm>
            <a:off x="1362688" y="3290076"/>
            <a:ext cx="388063" cy="3880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CIRCLE LIST 2">
            <a:extLst>
              <a:ext uri="{FF2B5EF4-FFF2-40B4-BE49-F238E27FC236}">
                <a16:creationId xmlns:a16="http://schemas.microsoft.com/office/drawing/2014/main" id="{8C90B272-78E1-4783-A98F-F1B79BF29FA2}"/>
              </a:ext>
            </a:extLst>
          </p:cNvPr>
          <p:cNvSpPr/>
          <p:nvPr/>
        </p:nvSpPr>
        <p:spPr>
          <a:xfrm>
            <a:off x="1364695" y="3986480"/>
            <a:ext cx="384048" cy="384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CIRCLE LIST 3">
            <a:extLst>
              <a:ext uri="{FF2B5EF4-FFF2-40B4-BE49-F238E27FC236}">
                <a16:creationId xmlns:a16="http://schemas.microsoft.com/office/drawing/2014/main" id="{10FC87F1-140F-4AB2-A69B-058DDA8DDEED}"/>
              </a:ext>
            </a:extLst>
          </p:cNvPr>
          <p:cNvSpPr/>
          <p:nvPr/>
        </p:nvSpPr>
        <p:spPr>
          <a:xfrm>
            <a:off x="1364695" y="4748490"/>
            <a:ext cx="384048" cy="384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CIRCLE LIST 4">
            <a:extLst>
              <a:ext uri="{FF2B5EF4-FFF2-40B4-BE49-F238E27FC236}">
                <a16:creationId xmlns:a16="http://schemas.microsoft.com/office/drawing/2014/main" id="{371DEF15-CACB-467C-87B3-DE2D2DABAD82}"/>
              </a:ext>
            </a:extLst>
          </p:cNvPr>
          <p:cNvSpPr/>
          <p:nvPr/>
        </p:nvSpPr>
        <p:spPr>
          <a:xfrm>
            <a:off x="1364695" y="5391483"/>
            <a:ext cx="384048" cy="384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SHAPE LAYER">
            <a:extLst>
              <a:ext uri="{FF2B5EF4-FFF2-40B4-BE49-F238E27FC236}">
                <a16:creationId xmlns:a16="http://schemas.microsoft.com/office/drawing/2014/main" id="{76DBE6B9-A230-44F4-AAE6-4E33976DF70E}"/>
              </a:ext>
            </a:extLst>
          </p:cNvPr>
          <p:cNvSpPr/>
          <p:nvPr/>
        </p:nvSpPr>
        <p:spPr>
          <a:xfrm>
            <a:off x="10833404" y="456017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SHAPE LAYER">
            <a:extLst>
              <a:ext uri="{FF2B5EF4-FFF2-40B4-BE49-F238E27FC236}">
                <a16:creationId xmlns:a16="http://schemas.microsoft.com/office/drawing/2014/main" id="{690344E3-04FC-4324-8356-E7EC80A8A12E}"/>
              </a:ext>
            </a:extLst>
          </p:cNvPr>
          <p:cNvSpPr/>
          <p:nvPr/>
        </p:nvSpPr>
        <p:spPr>
          <a:xfrm>
            <a:off x="10918349" y="4026069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SHAPE LAYER">
            <a:extLst>
              <a:ext uri="{FF2B5EF4-FFF2-40B4-BE49-F238E27FC236}">
                <a16:creationId xmlns:a16="http://schemas.microsoft.com/office/drawing/2014/main" id="{63D98019-5ED0-447D-94C7-65CAAC61F65A}"/>
              </a:ext>
            </a:extLst>
          </p:cNvPr>
          <p:cNvSpPr/>
          <p:nvPr/>
        </p:nvSpPr>
        <p:spPr>
          <a:xfrm>
            <a:off x="11470799" y="4613660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SHAPE LAYER">
            <a:extLst>
              <a:ext uri="{FF2B5EF4-FFF2-40B4-BE49-F238E27FC236}">
                <a16:creationId xmlns:a16="http://schemas.microsoft.com/office/drawing/2014/main" id="{BCCA2255-E238-4F5B-A9BF-608710FC2507}"/>
              </a:ext>
            </a:extLst>
          </p:cNvPr>
          <p:cNvSpPr/>
          <p:nvPr/>
        </p:nvSpPr>
        <p:spPr>
          <a:xfrm>
            <a:off x="597546" y="2537368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SHAPE LAYER">
            <a:extLst>
              <a:ext uri="{FF2B5EF4-FFF2-40B4-BE49-F238E27FC236}">
                <a16:creationId xmlns:a16="http://schemas.microsoft.com/office/drawing/2014/main" id="{167DCC3A-3F18-4D33-ACBA-72C11479DDC9}"/>
              </a:ext>
            </a:extLst>
          </p:cNvPr>
          <p:cNvSpPr/>
          <p:nvPr/>
        </p:nvSpPr>
        <p:spPr>
          <a:xfrm>
            <a:off x="867205" y="2918368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SHAPE LAYER">
            <a:extLst>
              <a:ext uri="{FF2B5EF4-FFF2-40B4-BE49-F238E27FC236}">
                <a16:creationId xmlns:a16="http://schemas.microsoft.com/office/drawing/2014/main" id="{25A76221-CE58-4BC1-B968-1E62A56D90CF}"/>
              </a:ext>
            </a:extLst>
          </p:cNvPr>
          <p:cNvSpPr/>
          <p:nvPr/>
        </p:nvSpPr>
        <p:spPr>
          <a:xfrm>
            <a:off x="2485887" y="5995668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69" name="CHART">
            <a:extLst>
              <a:ext uri="{FF2B5EF4-FFF2-40B4-BE49-F238E27FC236}">
                <a16:creationId xmlns:a16="http://schemas.microsoft.com/office/drawing/2014/main" id="{1593F57B-EEDB-4953-B09A-BEA9C67AD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443065"/>
              </p:ext>
            </p:extLst>
          </p:nvPr>
        </p:nvGraphicFramePr>
        <p:xfrm>
          <a:off x="5591176" y="1809750"/>
          <a:ext cx="5635624" cy="4309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0" name="NUMBER CHART">
            <a:extLst>
              <a:ext uri="{FF2B5EF4-FFF2-40B4-BE49-F238E27FC236}">
                <a16:creationId xmlns:a16="http://schemas.microsoft.com/office/drawing/2014/main" id="{1A5E2478-542E-45B8-942A-436B7F2BD231}"/>
              </a:ext>
            </a:extLst>
          </p:cNvPr>
          <p:cNvSpPr txBox="1"/>
          <p:nvPr/>
        </p:nvSpPr>
        <p:spPr>
          <a:xfrm>
            <a:off x="6317847" y="1769391"/>
            <a:ext cx="5215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Lato" panose="020F0502020204030203" pitchFamily="34" charset="0"/>
              </a:rPr>
              <a:t>40</a:t>
            </a:r>
          </a:p>
        </p:txBody>
      </p:sp>
      <p:sp>
        <p:nvSpPr>
          <p:cNvPr id="71" name="CIRCLE CHART">
            <a:extLst>
              <a:ext uri="{FF2B5EF4-FFF2-40B4-BE49-F238E27FC236}">
                <a16:creationId xmlns:a16="http://schemas.microsoft.com/office/drawing/2014/main" id="{289739A1-8BFC-4BD9-A3E5-7D64CDC57944}"/>
              </a:ext>
            </a:extLst>
          </p:cNvPr>
          <p:cNvSpPr/>
          <p:nvPr/>
        </p:nvSpPr>
        <p:spPr>
          <a:xfrm>
            <a:off x="6262531" y="1625138"/>
            <a:ext cx="627058" cy="6270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75" name="NUMBER CHART">
            <a:extLst>
              <a:ext uri="{FF2B5EF4-FFF2-40B4-BE49-F238E27FC236}">
                <a16:creationId xmlns:a16="http://schemas.microsoft.com/office/drawing/2014/main" id="{EA5C2E9F-83C7-45BC-99C3-373A558D2BA3}"/>
              </a:ext>
            </a:extLst>
          </p:cNvPr>
          <p:cNvSpPr txBox="1"/>
          <p:nvPr/>
        </p:nvSpPr>
        <p:spPr>
          <a:xfrm>
            <a:off x="7066611" y="1769391"/>
            <a:ext cx="5215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Lato" panose="020F0502020204030203" pitchFamily="34" charset="0"/>
              </a:rPr>
              <a:t>50</a:t>
            </a:r>
          </a:p>
        </p:txBody>
      </p:sp>
      <p:sp>
        <p:nvSpPr>
          <p:cNvPr id="76" name="CIRCLE CHART">
            <a:extLst>
              <a:ext uri="{FF2B5EF4-FFF2-40B4-BE49-F238E27FC236}">
                <a16:creationId xmlns:a16="http://schemas.microsoft.com/office/drawing/2014/main" id="{03AF15FA-7A2E-4DDA-BCF5-53A2A66B331D}"/>
              </a:ext>
            </a:extLst>
          </p:cNvPr>
          <p:cNvSpPr/>
          <p:nvPr/>
        </p:nvSpPr>
        <p:spPr>
          <a:xfrm>
            <a:off x="7011295" y="1625138"/>
            <a:ext cx="627058" cy="6270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77" name="NUMBER CHART">
            <a:extLst>
              <a:ext uri="{FF2B5EF4-FFF2-40B4-BE49-F238E27FC236}">
                <a16:creationId xmlns:a16="http://schemas.microsoft.com/office/drawing/2014/main" id="{49A6AAE4-F199-4DDE-AEE3-7A2BA99548AF}"/>
              </a:ext>
            </a:extLst>
          </p:cNvPr>
          <p:cNvSpPr txBox="1"/>
          <p:nvPr/>
        </p:nvSpPr>
        <p:spPr>
          <a:xfrm>
            <a:off x="7813172" y="1769391"/>
            <a:ext cx="5215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Lato" panose="020F0502020204030203" pitchFamily="34" charset="0"/>
              </a:rPr>
              <a:t>75</a:t>
            </a:r>
          </a:p>
        </p:txBody>
      </p:sp>
      <p:sp>
        <p:nvSpPr>
          <p:cNvPr id="78" name="CIRCLE CHART">
            <a:extLst>
              <a:ext uri="{FF2B5EF4-FFF2-40B4-BE49-F238E27FC236}">
                <a16:creationId xmlns:a16="http://schemas.microsoft.com/office/drawing/2014/main" id="{5CCE1AF0-D182-4267-A7D6-50CE66A9AAF8}"/>
              </a:ext>
            </a:extLst>
          </p:cNvPr>
          <p:cNvSpPr/>
          <p:nvPr/>
        </p:nvSpPr>
        <p:spPr>
          <a:xfrm>
            <a:off x="7757856" y="1625138"/>
            <a:ext cx="627058" cy="6270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79" name="NUMBER CHART">
            <a:extLst>
              <a:ext uri="{FF2B5EF4-FFF2-40B4-BE49-F238E27FC236}">
                <a16:creationId xmlns:a16="http://schemas.microsoft.com/office/drawing/2014/main" id="{EA4DF342-7068-411C-BCAB-9AE0D40EBD9B}"/>
              </a:ext>
            </a:extLst>
          </p:cNvPr>
          <p:cNvSpPr txBox="1"/>
          <p:nvPr/>
        </p:nvSpPr>
        <p:spPr>
          <a:xfrm>
            <a:off x="8713412" y="1769391"/>
            <a:ext cx="5215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Lato" panose="020F0502020204030203" pitchFamily="34" charset="0"/>
              </a:rPr>
              <a:t>65</a:t>
            </a:r>
          </a:p>
        </p:txBody>
      </p:sp>
      <p:sp>
        <p:nvSpPr>
          <p:cNvPr id="80" name="CIRCLE CHART">
            <a:extLst>
              <a:ext uri="{FF2B5EF4-FFF2-40B4-BE49-F238E27FC236}">
                <a16:creationId xmlns:a16="http://schemas.microsoft.com/office/drawing/2014/main" id="{756494ED-93F7-4BA2-A795-B1865023E481}"/>
              </a:ext>
            </a:extLst>
          </p:cNvPr>
          <p:cNvSpPr/>
          <p:nvPr/>
        </p:nvSpPr>
        <p:spPr>
          <a:xfrm>
            <a:off x="8658096" y="1625138"/>
            <a:ext cx="627058" cy="6270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81" name="NUMBER CHART">
            <a:extLst>
              <a:ext uri="{FF2B5EF4-FFF2-40B4-BE49-F238E27FC236}">
                <a16:creationId xmlns:a16="http://schemas.microsoft.com/office/drawing/2014/main" id="{47F43FDC-08D7-4598-962B-16F273A056F8}"/>
              </a:ext>
            </a:extLst>
          </p:cNvPr>
          <p:cNvSpPr txBox="1"/>
          <p:nvPr/>
        </p:nvSpPr>
        <p:spPr>
          <a:xfrm>
            <a:off x="9505473" y="1769391"/>
            <a:ext cx="5215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Lato" panose="020F0502020204030203" pitchFamily="34" charset="0"/>
              </a:rPr>
              <a:t>80</a:t>
            </a:r>
          </a:p>
        </p:txBody>
      </p:sp>
      <p:sp>
        <p:nvSpPr>
          <p:cNvPr id="82" name="CIRCLE CHART">
            <a:extLst>
              <a:ext uri="{FF2B5EF4-FFF2-40B4-BE49-F238E27FC236}">
                <a16:creationId xmlns:a16="http://schemas.microsoft.com/office/drawing/2014/main" id="{2B3276D5-DECD-41AD-900F-5C7321E27038}"/>
              </a:ext>
            </a:extLst>
          </p:cNvPr>
          <p:cNvSpPr/>
          <p:nvPr/>
        </p:nvSpPr>
        <p:spPr>
          <a:xfrm>
            <a:off x="9450157" y="1625138"/>
            <a:ext cx="627058" cy="6270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83" name="NUMBER CHART">
            <a:extLst>
              <a:ext uri="{FF2B5EF4-FFF2-40B4-BE49-F238E27FC236}">
                <a16:creationId xmlns:a16="http://schemas.microsoft.com/office/drawing/2014/main" id="{B5421089-ACC6-4D72-898B-9DD27E756D4A}"/>
              </a:ext>
            </a:extLst>
          </p:cNvPr>
          <p:cNvSpPr txBox="1"/>
          <p:nvPr/>
        </p:nvSpPr>
        <p:spPr>
          <a:xfrm>
            <a:off x="10343756" y="1769391"/>
            <a:ext cx="5215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Lato" panose="020F0502020204030203" pitchFamily="34" charset="0"/>
              </a:rPr>
              <a:t>85</a:t>
            </a:r>
          </a:p>
        </p:txBody>
      </p:sp>
      <p:sp>
        <p:nvSpPr>
          <p:cNvPr id="84" name="CIRCLE CHART">
            <a:extLst>
              <a:ext uri="{FF2B5EF4-FFF2-40B4-BE49-F238E27FC236}">
                <a16:creationId xmlns:a16="http://schemas.microsoft.com/office/drawing/2014/main" id="{99553A3E-9493-44E0-BF40-B25C0781652A}"/>
              </a:ext>
            </a:extLst>
          </p:cNvPr>
          <p:cNvSpPr/>
          <p:nvPr/>
        </p:nvSpPr>
        <p:spPr>
          <a:xfrm>
            <a:off x="10288440" y="1625138"/>
            <a:ext cx="627058" cy="62705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85" name="SHAPE LAYER">
            <a:extLst>
              <a:ext uri="{FF2B5EF4-FFF2-40B4-BE49-F238E27FC236}">
                <a16:creationId xmlns:a16="http://schemas.microsoft.com/office/drawing/2014/main" id="{8588255F-C76A-4392-8601-2749DCD20349}"/>
              </a:ext>
            </a:extLst>
          </p:cNvPr>
          <p:cNvSpPr/>
          <p:nvPr/>
        </p:nvSpPr>
        <p:spPr>
          <a:xfrm>
            <a:off x="1429594" y="717944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CIRCLE">
            <a:extLst>
              <a:ext uri="{FF2B5EF4-FFF2-40B4-BE49-F238E27FC236}">
                <a16:creationId xmlns:a16="http://schemas.microsoft.com/office/drawing/2014/main" id="{E566A865-7C1A-4F85-B203-20FA0A8205BC}"/>
              </a:ext>
            </a:extLst>
          </p:cNvPr>
          <p:cNvSpPr/>
          <p:nvPr/>
        </p:nvSpPr>
        <p:spPr>
          <a:xfrm>
            <a:off x="863973" y="5756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CIRCLE">
            <a:extLst>
              <a:ext uri="{FF2B5EF4-FFF2-40B4-BE49-F238E27FC236}">
                <a16:creationId xmlns:a16="http://schemas.microsoft.com/office/drawing/2014/main" id="{9FFCFB2B-A753-420F-BA6A-61173A87D413}"/>
              </a:ext>
            </a:extLst>
          </p:cNvPr>
          <p:cNvSpPr/>
          <p:nvPr/>
        </p:nvSpPr>
        <p:spPr>
          <a:xfrm>
            <a:off x="1249516" y="5756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CIRCLE">
            <a:extLst>
              <a:ext uri="{FF2B5EF4-FFF2-40B4-BE49-F238E27FC236}">
                <a16:creationId xmlns:a16="http://schemas.microsoft.com/office/drawing/2014/main" id="{C836EBBE-9B9D-4D0E-942E-D2554FA21770}"/>
              </a:ext>
            </a:extLst>
          </p:cNvPr>
          <p:cNvSpPr/>
          <p:nvPr/>
        </p:nvSpPr>
        <p:spPr>
          <a:xfrm>
            <a:off x="1635059" y="5756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TRANSITIONS">
            <a:extLst>
              <a:ext uri="{FF2B5EF4-FFF2-40B4-BE49-F238E27FC236}">
                <a16:creationId xmlns:a16="http://schemas.microsoft.com/office/drawing/2014/main" id="{FB0699C9-6D28-431B-B0B5-CF8D84DD036A}"/>
              </a:ext>
            </a:extLst>
          </p:cNvPr>
          <p:cNvSpPr/>
          <p:nvPr/>
        </p:nvSpPr>
        <p:spPr>
          <a:xfrm>
            <a:off x="-1" y="6351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RANSITIONS">
            <a:extLst>
              <a:ext uri="{FF2B5EF4-FFF2-40B4-BE49-F238E27FC236}">
                <a16:creationId xmlns:a16="http://schemas.microsoft.com/office/drawing/2014/main" id="{E89BD507-E180-494C-B20D-6B1C44608F8A}"/>
              </a:ext>
            </a:extLst>
          </p:cNvPr>
          <p:cNvSpPr/>
          <p:nvPr/>
        </p:nvSpPr>
        <p:spPr>
          <a:xfrm>
            <a:off x="-1" y="-4824280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TRANSITIONS">
            <a:extLst>
              <a:ext uri="{FF2B5EF4-FFF2-40B4-BE49-F238E27FC236}">
                <a16:creationId xmlns:a16="http://schemas.microsoft.com/office/drawing/2014/main" id="{35707F95-BD51-4650-B160-46B6A028CFFB}"/>
              </a:ext>
            </a:extLst>
          </p:cNvPr>
          <p:cNvSpPr/>
          <p:nvPr/>
        </p:nvSpPr>
        <p:spPr>
          <a:xfrm>
            <a:off x="-73353" y="-4788166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TRANSITIONS">
            <a:extLst>
              <a:ext uri="{FF2B5EF4-FFF2-40B4-BE49-F238E27FC236}">
                <a16:creationId xmlns:a16="http://schemas.microsoft.com/office/drawing/2014/main" id="{9E2C92AD-1EC9-4208-8D94-4B409A80CB51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TRANSITIONS">
            <a:extLst>
              <a:ext uri="{FF2B5EF4-FFF2-40B4-BE49-F238E27FC236}">
                <a16:creationId xmlns:a16="http://schemas.microsoft.com/office/drawing/2014/main" id="{2E39657A-FAC8-4D28-97B2-064206C2DC18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TRANSITIONS">
            <a:extLst>
              <a:ext uri="{FF2B5EF4-FFF2-40B4-BE49-F238E27FC236}">
                <a16:creationId xmlns:a16="http://schemas.microsoft.com/office/drawing/2014/main" id="{313AECF9-959B-4186-B196-746AD652B2EE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27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repeatCount="3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3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6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9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2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5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3" presetClass="entr" presetSubtype="27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3" presetClass="entr" presetSubtype="27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1.00972 " pathEditMode="relative" rAng="0" ptsTypes="AA">
                                      <p:cBhvr>
                                        <p:cTn id="2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7037E-7 L 0 1.75556 " pathEditMode="relative" rAng="0" ptsTypes="AA">
                                      <p:cBhvr>
                                        <p:cTn id="21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78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2.96296E-6 L -4.16667E-7 1.76713 " pathEditMode="relative" rAng="0" ptsTypes="AA">
                                      <p:cBhvr>
                                        <p:cTn id="22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356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64" presetClass="path" presetSubtype="0" decel="10000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22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decel="10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22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64" presetClass="path" presetSubtype="0" decel="10000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227" dur="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0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3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6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9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1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2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repeatCount="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repeatCount="2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repeatCount="2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repeatCount="2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2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0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6" presetClass="emp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5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6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8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9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1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2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1000"/>
                                        <p:tgtEl>
                                          <p:spTgt spid="6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1000"/>
                                        <p:tgtEl>
                                          <p:spTgt spid="6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1000"/>
                                        <p:tgtEl>
                                          <p:spTgt spid="6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1000"/>
                                        <p:tgtEl>
                                          <p:spTgt spid="6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1000"/>
                                        <p:tgtEl>
                                          <p:spTgt spid="6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1000"/>
                                        <p:tgtEl>
                                          <p:spTgt spid="6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1000"/>
                                        <p:tgtEl>
                                          <p:spTgt spid="6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1000"/>
                                        <p:tgtEl>
                                          <p:spTgt spid="69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1000"/>
                                        <p:tgtEl>
                                          <p:spTgt spid="69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1000"/>
                                        <p:tgtEl>
                                          <p:spTgt spid="69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1000"/>
                                        <p:tgtEl>
                                          <p:spTgt spid="69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1000"/>
                                        <p:tgtEl>
                                          <p:spTgt spid="69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1000"/>
                                        <p:tgtEl>
                                          <p:spTgt spid="69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1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Graphic spid="69" grpId="0" uiExpand="1">
        <p:bldSub>
          <a:bldChart bld="seriesEl"/>
        </p:bldSub>
      </p:bldGraphic>
      <p:bldP spid="70" grpId="0"/>
      <p:bldP spid="71" grpId="0" animBg="1"/>
      <p:bldP spid="75" grpId="0"/>
      <p:bldP spid="76" grpId="0" animBg="1"/>
      <p:bldP spid="77" grpId="0"/>
      <p:bldP spid="78" grpId="0" animBg="1"/>
      <p:bldP spid="79" grpId="0"/>
      <p:bldP spid="80" grpId="0" animBg="1"/>
      <p:bldP spid="81" grpId="0"/>
      <p:bldP spid="82" grpId="0" animBg="1"/>
      <p:bldP spid="83" grpId="0"/>
      <p:bldP spid="84" grpId="0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66" grpId="0" animBg="1"/>
      <p:bldP spid="67" grpId="0" animBg="1"/>
      <p:bldP spid="68" grpId="0" animBg="1"/>
      <p:bldP spid="72" grpId="0" animBg="1"/>
      <p:bldP spid="73" grpId="0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" descr="A picture containing person, clothing, outdoor, holding&#10;&#10;Description generated with very high confidence">
            <a:extLst>
              <a:ext uri="{FF2B5EF4-FFF2-40B4-BE49-F238E27FC236}">
                <a16:creationId xmlns:a16="http://schemas.microsoft.com/office/drawing/2014/main" id="{733CC989-D339-49B0-8F67-C04D0F4AB5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SHAPE LAYER">
            <a:extLst>
              <a:ext uri="{FF2B5EF4-FFF2-40B4-BE49-F238E27FC236}">
                <a16:creationId xmlns:a16="http://schemas.microsoft.com/office/drawing/2014/main" id="{22E2AF4C-32FB-41A2-83CA-436204EC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1"/>
          </a:xfrm>
          <a:prstGeom prst="rect">
            <a:avLst/>
          </a:prstGeom>
        </p:spPr>
      </p:pic>
      <p:pic>
        <p:nvPicPr>
          <p:cNvPr id="8" name="PHOTO PLACEHOLDER" descr="A circuit board&#10;&#10;Description generated with high confidence">
            <a:extLst>
              <a:ext uri="{FF2B5EF4-FFF2-40B4-BE49-F238E27FC236}">
                <a16:creationId xmlns:a16="http://schemas.microsoft.com/office/drawing/2014/main" id="{008F424C-25E7-4F2E-B1D0-7F7753F212A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" b="3655"/>
          <a:stretch>
            <a:fillRect/>
          </a:stretch>
        </p:blipFill>
        <p:spPr/>
      </p:pic>
      <p:pic>
        <p:nvPicPr>
          <p:cNvPr id="11" name="PHOTO PLACEHOLDER" descr="A person with a bicycle in front of a building&#10;&#10;Description generated with very high confidence">
            <a:extLst>
              <a:ext uri="{FF2B5EF4-FFF2-40B4-BE49-F238E27FC236}">
                <a16:creationId xmlns:a16="http://schemas.microsoft.com/office/drawing/2014/main" id="{5FE889F2-5753-4469-A694-A2C91C24A4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4094"/>
          <a:stretch>
            <a:fillRect/>
          </a:stretch>
        </p:blipFill>
        <p:spPr/>
      </p:pic>
      <p:pic>
        <p:nvPicPr>
          <p:cNvPr id="15" name="PHOTO PLACEHOLDER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4CB0064A-D088-47E7-9053-963D2BDE57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" r="4308"/>
          <a:stretch>
            <a:fillRect/>
          </a:stretch>
        </p:blipFill>
        <p:spPr/>
      </p:pic>
      <p:pic>
        <p:nvPicPr>
          <p:cNvPr id="17" name="PHOTO PLACEHOLDER" descr="A narrow river in a city&#10;&#10;Description generated with very high confidence">
            <a:extLst>
              <a:ext uri="{FF2B5EF4-FFF2-40B4-BE49-F238E27FC236}">
                <a16:creationId xmlns:a16="http://schemas.microsoft.com/office/drawing/2014/main" id="{0E604767-F78B-40B7-AB3C-8ACCC32A80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" b="2856"/>
          <a:stretch>
            <a:fillRect/>
          </a:stretch>
        </p:blipFill>
        <p:spPr/>
      </p:pic>
      <p:sp>
        <p:nvSpPr>
          <p:cNvPr id="13" name="OUTLINE">
            <a:extLst>
              <a:ext uri="{FF2B5EF4-FFF2-40B4-BE49-F238E27FC236}">
                <a16:creationId xmlns:a16="http://schemas.microsoft.com/office/drawing/2014/main" id="{78B3EE57-03CA-41F8-AD15-6CA2CA6ED712}"/>
              </a:ext>
            </a:extLst>
          </p:cNvPr>
          <p:cNvSpPr/>
          <p:nvPr/>
        </p:nvSpPr>
        <p:spPr>
          <a:xfrm>
            <a:off x="8083621" y="6366494"/>
            <a:ext cx="2390775" cy="33337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 LAYER">
            <a:extLst>
              <a:ext uri="{FF2B5EF4-FFF2-40B4-BE49-F238E27FC236}">
                <a16:creationId xmlns:a16="http://schemas.microsoft.com/office/drawing/2014/main" id="{45BF1123-42E7-4D8F-9FE7-75A7C8428F11}"/>
              </a:ext>
            </a:extLst>
          </p:cNvPr>
          <p:cNvSpPr txBox="1"/>
          <p:nvPr/>
        </p:nvSpPr>
        <p:spPr>
          <a:xfrm>
            <a:off x="8238717" y="635379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8" name="SHAPE LAYER">
            <a:extLst>
              <a:ext uri="{FF2B5EF4-FFF2-40B4-BE49-F238E27FC236}">
                <a16:creationId xmlns:a16="http://schemas.microsoft.com/office/drawing/2014/main" id="{19E7145B-1B69-4730-A6DD-AFCED66EF882}"/>
              </a:ext>
            </a:extLst>
          </p:cNvPr>
          <p:cNvSpPr/>
          <p:nvPr/>
        </p:nvSpPr>
        <p:spPr>
          <a:xfrm>
            <a:off x="7706484" y="4149075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 LAYER">
            <a:extLst>
              <a:ext uri="{FF2B5EF4-FFF2-40B4-BE49-F238E27FC236}">
                <a16:creationId xmlns:a16="http://schemas.microsoft.com/office/drawing/2014/main" id="{1F088AA7-28A4-4770-9C81-8801C785FDC9}"/>
              </a:ext>
            </a:extLst>
          </p:cNvPr>
          <p:cNvSpPr/>
          <p:nvPr/>
        </p:nvSpPr>
        <p:spPr>
          <a:xfrm>
            <a:off x="9681737" y="5602400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 LAYER">
            <a:extLst>
              <a:ext uri="{FF2B5EF4-FFF2-40B4-BE49-F238E27FC236}">
                <a16:creationId xmlns:a16="http://schemas.microsoft.com/office/drawing/2014/main" id="{DCC49065-2F68-4351-9637-C1A88962CEB6}"/>
              </a:ext>
            </a:extLst>
          </p:cNvPr>
          <p:cNvSpPr/>
          <p:nvPr/>
        </p:nvSpPr>
        <p:spPr>
          <a:xfrm>
            <a:off x="4400564" y="2836854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 LAYER">
            <a:extLst>
              <a:ext uri="{FF2B5EF4-FFF2-40B4-BE49-F238E27FC236}">
                <a16:creationId xmlns:a16="http://schemas.microsoft.com/office/drawing/2014/main" id="{4FB6D358-3B14-4FCD-B953-156F6D39AB7B}"/>
              </a:ext>
            </a:extLst>
          </p:cNvPr>
          <p:cNvSpPr/>
          <p:nvPr/>
        </p:nvSpPr>
        <p:spPr>
          <a:xfrm>
            <a:off x="8258934" y="4736666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 LAYER">
            <a:extLst>
              <a:ext uri="{FF2B5EF4-FFF2-40B4-BE49-F238E27FC236}">
                <a16:creationId xmlns:a16="http://schemas.microsoft.com/office/drawing/2014/main" id="{34249D90-C49D-4AD2-A73F-354EBDE7F93B}"/>
              </a:ext>
            </a:extLst>
          </p:cNvPr>
          <p:cNvSpPr/>
          <p:nvPr/>
        </p:nvSpPr>
        <p:spPr>
          <a:xfrm>
            <a:off x="2196712" y="5082098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7C6A0177-4DBC-41D6-AA5A-6221A642B0E1}"/>
              </a:ext>
            </a:extLst>
          </p:cNvPr>
          <p:cNvSpPr/>
          <p:nvPr/>
        </p:nvSpPr>
        <p:spPr>
          <a:xfrm>
            <a:off x="2466371" y="5463098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SHAPE LAYER">
            <a:extLst>
              <a:ext uri="{FF2B5EF4-FFF2-40B4-BE49-F238E27FC236}">
                <a16:creationId xmlns:a16="http://schemas.microsoft.com/office/drawing/2014/main" id="{6E3BB2C4-C7E3-45DD-BF46-FE7611E1AD6D}"/>
              </a:ext>
            </a:extLst>
          </p:cNvPr>
          <p:cNvSpPr/>
          <p:nvPr/>
        </p:nvSpPr>
        <p:spPr>
          <a:xfrm>
            <a:off x="4662930" y="5481321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052BAECE-9DB5-4699-AB39-D18B6476B93F}"/>
              </a:ext>
            </a:extLst>
          </p:cNvPr>
          <p:cNvSpPr/>
          <p:nvPr/>
        </p:nvSpPr>
        <p:spPr>
          <a:xfrm>
            <a:off x="4400564" y="3528818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CB91B224-4941-4561-8DEB-0B64988A16C4}"/>
              </a:ext>
            </a:extLst>
          </p:cNvPr>
          <p:cNvSpPr/>
          <p:nvPr/>
        </p:nvSpPr>
        <p:spPr>
          <a:xfrm>
            <a:off x="8047904" y="6004513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770D3D3F-9D71-403C-968E-675880704850}"/>
              </a:ext>
            </a:extLst>
          </p:cNvPr>
          <p:cNvSpPr/>
          <p:nvPr/>
        </p:nvSpPr>
        <p:spPr>
          <a:xfrm>
            <a:off x="5027839" y="5140912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B2D2C0E1-A2ED-42BE-80A4-7856B42E32FB}"/>
              </a:ext>
            </a:extLst>
          </p:cNvPr>
          <p:cNvSpPr/>
          <p:nvPr/>
        </p:nvSpPr>
        <p:spPr>
          <a:xfrm>
            <a:off x="4994209" y="97497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6" name="LINE">
            <a:extLst>
              <a:ext uri="{FF2B5EF4-FFF2-40B4-BE49-F238E27FC236}">
                <a16:creationId xmlns:a16="http://schemas.microsoft.com/office/drawing/2014/main" id="{6427B949-8F7C-4F06-BEA4-1AE965356457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7653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">
            <a:extLst>
              <a:ext uri="{FF2B5EF4-FFF2-40B4-BE49-F238E27FC236}">
                <a16:creationId xmlns:a16="http://schemas.microsoft.com/office/drawing/2014/main" id="{9A263BD6-CBAB-4EBC-AB8B-7D957107EC95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NE">
            <a:extLst>
              <a:ext uri="{FF2B5EF4-FFF2-40B4-BE49-F238E27FC236}">
                <a16:creationId xmlns:a16="http://schemas.microsoft.com/office/drawing/2014/main" id="{ADA4A67F-4F39-4AD5-AF0E-222E6B6FE1BD}"/>
              </a:ext>
            </a:extLst>
          </p:cNvPr>
          <p:cNvCxnSpPr/>
          <p:nvPr/>
        </p:nvCxnSpPr>
        <p:spPr>
          <a:xfrm>
            <a:off x="118770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NE">
            <a:extLst>
              <a:ext uri="{FF2B5EF4-FFF2-40B4-BE49-F238E27FC236}">
                <a16:creationId xmlns:a16="http://schemas.microsoft.com/office/drawing/2014/main" id="{7809FBE3-20A7-49C3-889A-4210A16E37A4}"/>
              </a:ext>
            </a:extLst>
          </p:cNvPr>
          <p:cNvCxnSpPr/>
          <p:nvPr/>
        </p:nvCxnSpPr>
        <p:spPr>
          <a:xfrm>
            <a:off x="406080" y="244366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LINE">
            <a:extLst>
              <a:ext uri="{FF2B5EF4-FFF2-40B4-BE49-F238E27FC236}">
                <a16:creationId xmlns:a16="http://schemas.microsoft.com/office/drawing/2014/main" id="{E571D31F-9075-4DCA-80DE-C0D8973DFF10}"/>
              </a:ext>
            </a:extLst>
          </p:cNvPr>
          <p:cNvCxnSpPr>
            <a:cxnSpLocks/>
          </p:cNvCxnSpPr>
          <p:nvPr/>
        </p:nvCxnSpPr>
        <p:spPr>
          <a:xfrm>
            <a:off x="10474396" y="6534150"/>
            <a:ext cx="14059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HAPE LAYER">
            <a:extLst>
              <a:ext uri="{FF2B5EF4-FFF2-40B4-BE49-F238E27FC236}">
                <a16:creationId xmlns:a16="http://schemas.microsoft.com/office/drawing/2014/main" id="{13FD03B2-809C-435D-AF9C-97AE41105794}"/>
              </a:ext>
            </a:extLst>
          </p:cNvPr>
          <p:cNvSpPr/>
          <p:nvPr/>
        </p:nvSpPr>
        <p:spPr>
          <a:xfrm>
            <a:off x="1195305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SHAPE LAYER">
            <a:extLst>
              <a:ext uri="{FF2B5EF4-FFF2-40B4-BE49-F238E27FC236}">
                <a16:creationId xmlns:a16="http://schemas.microsoft.com/office/drawing/2014/main" id="{AFC73C8B-3D70-4164-A98B-AA6C8397C02A}"/>
              </a:ext>
            </a:extLst>
          </p:cNvPr>
          <p:cNvSpPr/>
          <p:nvPr/>
        </p:nvSpPr>
        <p:spPr>
          <a:xfrm>
            <a:off x="1580848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SHAPE LAYER">
            <a:extLst>
              <a:ext uri="{FF2B5EF4-FFF2-40B4-BE49-F238E27FC236}">
                <a16:creationId xmlns:a16="http://schemas.microsoft.com/office/drawing/2014/main" id="{B83D10AF-12EF-4B2E-9BBC-161CD1290915}"/>
              </a:ext>
            </a:extLst>
          </p:cNvPr>
          <p:cNvSpPr/>
          <p:nvPr/>
        </p:nvSpPr>
        <p:spPr>
          <a:xfrm>
            <a:off x="1966391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SHAPE LAYER">
            <a:extLst>
              <a:ext uri="{FF2B5EF4-FFF2-40B4-BE49-F238E27FC236}">
                <a16:creationId xmlns:a16="http://schemas.microsoft.com/office/drawing/2014/main" id="{76DBE6B9-A230-44F4-AAE6-4E33976DF70E}"/>
              </a:ext>
            </a:extLst>
          </p:cNvPr>
          <p:cNvSpPr/>
          <p:nvPr/>
        </p:nvSpPr>
        <p:spPr>
          <a:xfrm>
            <a:off x="4411745" y="4486731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SHAPE LAYER">
            <a:extLst>
              <a:ext uri="{FF2B5EF4-FFF2-40B4-BE49-F238E27FC236}">
                <a16:creationId xmlns:a16="http://schemas.microsoft.com/office/drawing/2014/main" id="{690344E3-04FC-4324-8356-E7EC80A8A12E}"/>
              </a:ext>
            </a:extLst>
          </p:cNvPr>
          <p:cNvSpPr/>
          <p:nvPr/>
        </p:nvSpPr>
        <p:spPr>
          <a:xfrm>
            <a:off x="8532680" y="2901642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SHAPE LAYER">
            <a:extLst>
              <a:ext uri="{FF2B5EF4-FFF2-40B4-BE49-F238E27FC236}">
                <a16:creationId xmlns:a16="http://schemas.microsoft.com/office/drawing/2014/main" id="{63D98019-5ED0-447D-94C7-65CAAC61F65A}"/>
              </a:ext>
            </a:extLst>
          </p:cNvPr>
          <p:cNvSpPr/>
          <p:nvPr/>
        </p:nvSpPr>
        <p:spPr>
          <a:xfrm>
            <a:off x="9085130" y="3489233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SHAPE LAYER">
            <a:extLst>
              <a:ext uri="{FF2B5EF4-FFF2-40B4-BE49-F238E27FC236}">
                <a16:creationId xmlns:a16="http://schemas.microsoft.com/office/drawing/2014/main" id="{BCCA2255-E238-4F5B-A9BF-608710FC2507}"/>
              </a:ext>
            </a:extLst>
          </p:cNvPr>
          <p:cNvSpPr/>
          <p:nvPr/>
        </p:nvSpPr>
        <p:spPr>
          <a:xfrm>
            <a:off x="3022908" y="383466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SHAPE LAYER">
            <a:extLst>
              <a:ext uri="{FF2B5EF4-FFF2-40B4-BE49-F238E27FC236}">
                <a16:creationId xmlns:a16="http://schemas.microsoft.com/office/drawing/2014/main" id="{167DCC3A-3F18-4D33-ACBA-72C11479DDC9}"/>
              </a:ext>
            </a:extLst>
          </p:cNvPr>
          <p:cNvSpPr/>
          <p:nvPr/>
        </p:nvSpPr>
        <p:spPr>
          <a:xfrm>
            <a:off x="3292567" y="421566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SHAPE LAYER">
            <a:extLst>
              <a:ext uri="{FF2B5EF4-FFF2-40B4-BE49-F238E27FC236}">
                <a16:creationId xmlns:a16="http://schemas.microsoft.com/office/drawing/2014/main" id="{25A76221-CE58-4BC1-B968-1E62A56D90CF}"/>
              </a:ext>
            </a:extLst>
          </p:cNvPr>
          <p:cNvSpPr/>
          <p:nvPr/>
        </p:nvSpPr>
        <p:spPr>
          <a:xfrm>
            <a:off x="8874100" y="4757080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6" name="LOGO COMPANY">
            <a:extLst>
              <a:ext uri="{FF2B5EF4-FFF2-40B4-BE49-F238E27FC236}">
                <a16:creationId xmlns:a16="http://schemas.microsoft.com/office/drawing/2014/main" id="{C7A14439-9CBC-4ABA-BDDC-AE48821A6FDE}"/>
              </a:ext>
            </a:extLst>
          </p:cNvPr>
          <p:cNvGrpSpPr/>
          <p:nvPr/>
        </p:nvGrpSpPr>
        <p:grpSpPr>
          <a:xfrm>
            <a:off x="7183110" y="903024"/>
            <a:ext cx="2459387" cy="413158"/>
            <a:chOff x="6498627" y="819896"/>
            <a:chExt cx="2459387" cy="413158"/>
          </a:xfrm>
        </p:grpSpPr>
        <p:pic>
          <p:nvPicPr>
            <p:cNvPr id="67" name="LOGO">
              <a:extLst>
                <a:ext uri="{FF2B5EF4-FFF2-40B4-BE49-F238E27FC236}">
                  <a16:creationId xmlns:a16="http://schemas.microsoft.com/office/drawing/2014/main" id="{FF39F713-69E3-448C-8026-3E155CCD1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627" y="819896"/>
              <a:ext cx="192807" cy="413158"/>
            </a:xfrm>
            <a:prstGeom prst="rect">
              <a:avLst/>
            </a:prstGeom>
          </p:spPr>
        </p:pic>
        <p:sp>
          <p:nvSpPr>
            <p:cNvPr id="68" name="COMPANY NAME">
              <a:extLst>
                <a:ext uri="{FF2B5EF4-FFF2-40B4-BE49-F238E27FC236}">
                  <a16:creationId xmlns:a16="http://schemas.microsoft.com/office/drawing/2014/main" id="{3FDE0202-5463-418D-A91E-1497BE0CDBED}"/>
                </a:ext>
              </a:extLst>
            </p:cNvPr>
            <p:cNvSpPr txBox="1"/>
            <p:nvPr/>
          </p:nvSpPr>
          <p:spPr>
            <a:xfrm>
              <a:off x="6683032" y="852564"/>
              <a:ext cx="2274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Company Name</a:t>
              </a:r>
              <a:endParaRPr lang="id-ID" sz="1200" spc="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69" name="OUR PORTFOLIO">
            <a:extLst>
              <a:ext uri="{FF2B5EF4-FFF2-40B4-BE49-F238E27FC236}">
                <a16:creationId xmlns:a16="http://schemas.microsoft.com/office/drawing/2014/main" id="{B0C51CA9-0D3D-4FF3-B4BF-66F801FFC218}"/>
              </a:ext>
            </a:extLst>
          </p:cNvPr>
          <p:cNvSpPr txBox="1"/>
          <p:nvPr/>
        </p:nvSpPr>
        <p:spPr>
          <a:xfrm>
            <a:off x="7065122" y="1303500"/>
            <a:ext cx="3220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OUR PORTFOLIO</a:t>
            </a:r>
          </a:p>
        </p:txBody>
      </p:sp>
      <p:sp>
        <p:nvSpPr>
          <p:cNvPr id="70" name="TEXT DESCRIPTIONS">
            <a:extLst>
              <a:ext uri="{FF2B5EF4-FFF2-40B4-BE49-F238E27FC236}">
                <a16:creationId xmlns:a16="http://schemas.microsoft.com/office/drawing/2014/main" id="{74345B4C-5D4D-4FBC-AA53-745BA17747B6}"/>
              </a:ext>
            </a:extLst>
          </p:cNvPr>
          <p:cNvSpPr txBox="1"/>
          <p:nvPr/>
        </p:nvSpPr>
        <p:spPr>
          <a:xfrm>
            <a:off x="7088731" y="1757541"/>
            <a:ext cx="4355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2" name="TRANSITIONS">
            <a:extLst>
              <a:ext uri="{FF2B5EF4-FFF2-40B4-BE49-F238E27FC236}">
                <a16:creationId xmlns:a16="http://schemas.microsoft.com/office/drawing/2014/main" id="{E4EF9C8A-42B6-46A9-A330-50541733ACD8}"/>
              </a:ext>
            </a:extLst>
          </p:cNvPr>
          <p:cNvSpPr/>
          <p:nvPr/>
        </p:nvSpPr>
        <p:spPr>
          <a:xfrm>
            <a:off x="-1" y="16159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TRANSITIONS">
            <a:extLst>
              <a:ext uri="{FF2B5EF4-FFF2-40B4-BE49-F238E27FC236}">
                <a16:creationId xmlns:a16="http://schemas.microsoft.com/office/drawing/2014/main" id="{A093D433-C527-470B-9CB4-ED575C1EC2A8}"/>
              </a:ext>
            </a:extLst>
          </p:cNvPr>
          <p:cNvSpPr/>
          <p:nvPr/>
        </p:nvSpPr>
        <p:spPr>
          <a:xfrm>
            <a:off x="-1" y="-4824280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TRANSITIONS">
            <a:extLst>
              <a:ext uri="{FF2B5EF4-FFF2-40B4-BE49-F238E27FC236}">
                <a16:creationId xmlns:a16="http://schemas.microsoft.com/office/drawing/2014/main" id="{AC2C6201-0AEF-4415-9727-59DB0F3E914C}"/>
              </a:ext>
            </a:extLst>
          </p:cNvPr>
          <p:cNvSpPr/>
          <p:nvPr/>
        </p:nvSpPr>
        <p:spPr>
          <a:xfrm>
            <a:off x="-73353" y="-4788166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TRANSITIONS">
            <a:extLst>
              <a:ext uri="{FF2B5EF4-FFF2-40B4-BE49-F238E27FC236}">
                <a16:creationId xmlns:a16="http://schemas.microsoft.com/office/drawing/2014/main" id="{CFAFF49E-B676-4C03-A8AC-28D4F0651EF3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6" name="TRANSITIONS">
            <a:extLst>
              <a:ext uri="{FF2B5EF4-FFF2-40B4-BE49-F238E27FC236}">
                <a16:creationId xmlns:a16="http://schemas.microsoft.com/office/drawing/2014/main" id="{94331368-970D-437C-B3B7-5DCC0D7BC45E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TRANSITIONS">
            <a:extLst>
              <a:ext uri="{FF2B5EF4-FFF2-40B4-BE49-F238E27FC236}">
                <a16:creationId xmlns:a16="http://schemas.microsoft.com/office/drawing/2014/main" id="{D01A793A-E11D-492F-86CE-8795B1AFD8BB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74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27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3" presetClass="entr" presetSubtype="27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3" presetClass="entr" presetSubtype="27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1.00972 " pathEditMode="relative" rAng="0" ptsTypes="AA">
                                      <p:cBhvr>
                                        <p:cTn id="20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7037E-7 L 0 1.75556 " pathEditMode="relative" rAng="0" ptsTypes="AA">
                                      <p:cBhvr>
                                        <p:cTn id="21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78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2.96296E-6 L -4.16667E-7 1.76713 " pathEditMode="relative" rAng="0" ptsTypes="AA">
                                      <p:cBhvr>
                                        <p:cTn id="2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4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2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decel="10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21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64" presetClass="path" presetSubtype="0" decel="10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218" dur="6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9" grpId="0"/>
      <p:bldP spid="70" grpId="0"/>
      <p:bldP spid="52" grpId="0" animBg="1"/>
      <p:bldP spid="53" grpId="0" animBg="1"/>
      <p:bldP spid="54" grpId="0" animBg="1"/>
      <p:bldP spid="55" grpId="0" animBg="1"/>
      <p:bldP spid="56" grpId="0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 descr="A person standing on a field&#10;&#10;Description generated with very high confidence">
            <a:extLst>
              <a:ext uri="{FF2B5EF4-FFF2-40B4-BE49-F238E27FC236}">
                <a16:creationId xmlns:a16="http://schemas.microsoft.com/office/drawing/2014/main" id="{D7FD8316-9B41-4B08-9DCD-7CB6CC43F2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SHAPE LAYER">
            <a:extLst>
              <a:ext uri="{FF2B5EF4-FFF2-40B4-BE49-F238E27FC236}">
                <a16:creationId xmlns:a16="http://schemas.microsoft.com/office/drawing/2014/main" id="{22E2AF4C-32FB-41A2-83CA-436204EC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1"/>
          </a:xfrm>
          <a:prstGeom prst="rect">
            <a:avLst/>
          </a:prstGeom>
        </p:spPr>
      </p:pic>
      <p:pic>
        <p:nvPicPr>
          <p:cNvPr id="3" name="PHOTO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/>
      </p:pic>
      <p:sp>
        <p:nvSpPr>
          <p:cNvPr id="13" name="OUTLINE">
            <a:extLst>
              <a:ext uri="{FF2B5EF4-FFF2-40B4-BE49-F238E27FC236}">
                <a16:creationId xmlns:a16="http://schemas.microsoft.com/office/drawing/2014/main" id="{78B3EE57-03CA-41F8-AD15-6CA2CA6ED712}"/>
              </a:ext>
            </a:extLst>
          </p:cNvPr>
          <p:cNvSpPr/>
          <p:nvPr/>
        </p:nvSpPr>
        <p:spPr>
          <a:xfrm>
            <a:off x="8083621" y="6366494"/>
            <a:ext cx="2390775" cy="33337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YOUR DOMAIN">
            <a:extLst>
              <a:ext uri="{FF2B5EF4-FFF2-40B4-BE49-F238E27FC236}">
                <a16:creationId xmlns:a16="http://schemas.microsoft.com/office/drawing/2014/main" id="{45BF1123-42E7-4D8F-9FE7-75A7C8428F11}"/>
              </a:ext>
            </a:extLst>
          </p:cNvPr>
          <p:cNvSpPr txBox="1"/>
          <p:nvPr/>
        </p:nvSpPr>
        <p:spPr>
          <a:xfrm>
            <a:off x="8238717" y="635379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8" name="SHAPE LAYER">
            <a:extLst>
              <a:ext uri="{FF2B5EF4-FFF2-40B4-BE49-F238E27FC236}">
                <a16:creationId xmlns:a16="http://schemas.microsoft.com/office/drawing/2014/main" id="{19E7145B-1B69-4730-A6DD-AFCED66EF882}"/>
              </a:ext>
            </a:extLst>
          </p:cNvPr>
          <p:cNvSpPr/>
          <p:nvPr/>
        </p:nvSpPr>
        <p:spPr>
          <a:xfrm>
            <a:off x="7757562" y="2206336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 LAYER">
            <a:extLst>
              <a:ext uri="{FF2B5EF4-FFF2-40B4-BE49-F238E27FC236}">
                <a16:creationId xmlns:a16="http://schemas.microsoft.com/office/drawing/2014/main" id="{1F088AA7-28A4-4770-9C81-8801C785FDC9}"/>
              </a:ext>
            </a:extLst>
          </p:cNvPr>
          <p:cNvSpPr/>
          <p:nvPr/>
        </p:nvSpPr>
        <p:spPr>
          <a:xfrm>
            <a:off x="9732815" y="3659661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 LAYER">
            <a:extLst>
              <a:ext uri="{FF2B5EF4-FFF2-40B4-BE49-F238E27FC236}">
                <a16:creationId xmlns:a16="http://schemas.microsoft.com/office/drawing/2014/main" id="{DCC49065-2F68-4351-9637-C1A88962CEB6}"/>
              </a:ext>
            </a:extLst>
          </p:cNvPr>
          <p:cNvSpPr/>
          <p:nvPr/>
        </p:nvSpPr>
        <p:spPr>
          <a:xfrm>
            <a:off x="10513864" y="3102526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 LAYER">
            <a:extLst>
              <a:ext uri="{FF2B5EF4-FFF2-40B4-BE49-F238E27FC236}">
                <a16:creationId xmlns:a16="http://schemas.microsoft.com/office/drawing/2014/main" id="{4FB6D358-3B14-4FCD-B953-156F6D39AB7B}"/>
              </a:ext>
            </a:extLst>
          </p:cNvPr>
          <p:cNvSpPr/>
          <p:nvPr/>
        </p:nvSpPr>
        <p:spPr>
          <a:xfrm>
            <a:off x="8310012" y="2793927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 LAYER">
            <a:extLst>
              <a:ext uri="{FF2B5EF4-FFF2-40B4-BE49-F238E27FC236}">
                <a16:creationId xmlns:a16="http://schemas.microsoft.com/office/drawing/2014/main" id="{34249D90-C49D-4AD2-A73F-354EBDE7F93B}"/>
              </a:ext>
            </a:extLst>
          </p:cNvPr>
          <p:cNvSpPr/>
          <p:nvPr/>
        </p:nvSpPr>
        <p:spPr>
          <a:xfrm>
            <a:off x="8310012" y="5347770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7C6A0177-4DBC-41D6-AA5A-6221A642B0E1}"/>
              </a:ext>
            </a:extLst>
          </p:cNvPr>
          <p:cNvSpPr/>
          <p:nvPr/>
        </p:nvSpPr>
        <p:spPr>
          <a:xfrm>
            <a:off x="8579671" y="5728770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SHAPE LAYER">
            <a:extLst>
              <a:ext uri="{FF2B5EF4-FFF2-40B4-BE49-F238E27FC236}">
                <a16:creationId xmlns:a16="http://schemas.microsoft.com/office/drawing/2014/main" id="{6E3BB2C4-C7E3-45DD-BF46-FE7611E1AD6D}"/>
              </a:ext>
            </a:extLst>
          </p:cNvPr>
          <p:cNvSpPr/>
          <p:nvPr/>
        </p:nvSpPr>
        <p:spPr>
          <a:xfrm>
            <a:off x="10776230" y="5746993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052BAECE-9DB5-4699-AB39-D18B6476B93F}"/>
              </a:ext>
            </a:extLst>
          </p:cNvPr>
          <p:cNvSpPr/>
          <p:nvPr/>
        </p:nvSpPr>
        <p:spPr>
          <a:xfrm>
            <a:off x="10513864" y="3794490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CB91B224-4941-4561-8DEB-0B64988A16C4}"/>
              </a:ext>
            </a:extLst>
          </p:cNvPr>
          <p:cNvSpPr/>
          <p:nvPr/>
        </p:nvSpPr>
        <p:spPr>
          <a:xfrm>
            <a:off x="8098982" y="4061774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770D3D3F-9D71-403C-968E-675880704850}"/>
              </a:ext>
            </a:extLst>
          </p:cNvPr>
          <p:cNvSpPr/>
          <p:nvPr/>
        </p:nvSpPr>
        <p:spPr>
          <a:xfrm>
            <a:off x="11141139" y="540658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B2D2C0E1-A2ED-42BE-80A4-7856B42E32FB}"/>
              </a:ext>
            </a:extLst>
          </p:cNvPr>
          <p:cNvSpPr/>
          <p:nvPr/>
        </p:nvSpPr>
        <p:spPr>
          <a:xfrm>
            <a:off x="11107509" y="1240647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HOTO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8" name="PHOTO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9" t="13743" r="13374" b="14259"/>
          <a:stretch/>
        </p:blipFill>
        <p:spPr/>
      </p:pic>
      <p:cxnSp>
        <p:nvCxnSpPr>
          <p:cNvPr id="36" name="LINE">
            <a:extLst>
              <a:ext uri="{FF2B5EF4-FFF2-40B4-BE49-F238E27FC236}">
                <a16:creationId xmlns:a16="http://schemas.microsoft.com/office/drawing/2014/main" id="{6427B949-8F7C-4F06-BEA4-1AE965356457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7653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">
            <a:extLst>
              <a:ext uri="{FF2B5EF4-FFF2-40B4-BE49-F238E27FC236}">
                <a16:creationId xmlns:a16="http://schemas.microsoft.com/office/drawing/2014/main" id="{9A263BD6-CBAB-4EBC-AB8B-7D957107EC95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NE">
            <a:extLst>
              <a:ext uri="{FF2B5EF4-FFF2-40B4-BE49-F238E27FC236}">
                <a16:creationId xmlns:a16="http://schemas.microsoft.com/office/drawing/2014/main" id="{ADA4A67F-4F39-4AD5-AF0E-222E6B6FE1BD}"/>
              </a:ext>
            </a:extLst>
          </p:cNvPr>
          <p:cNvCxnSpPr/>
          <p:nvPr/>
        </p:nvCxnSpPr>
        <p:spPr>
          <a:xfrm>
            <a:off x="118770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NE">
            <a:extLst>
              <a:ext uri="{FF2B5EF4-FFF2-40B4-BE49-F238E27FC236}">
                <a16:creationId xmlns:a16="http://schemas.microsoft.com/office/drawing/2014/main" id="{7809FBE3-20A7-49C3-889A-4210A16E37A4}"/>
              </a:ext>
            </a:extLst>
          </p:cNvPr>
          <p:cNvCxnSpPr/>
          <p:nvPr/>
        </p:nvCxnSpPr>
        <p:spPr>
          <a:xfrm>
            <a:off x="406080" y="244366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LINE">
            <a:extLst>
              <a:ext uri="{FF2B5EF4-FFF2-40B4-BE49-F238E27FC236}">
                <a16:creationId xmlns:a16="http://schemas.microsoft.com/office/drawing/2014/main" id="{E571D31F-9075-4DCA-80DE-C0D8973DFF10}"/>
              </a:ext>
            </a:extLst>
          </p:cNvPr>
          <p:cNvCxnSpPr>
            <a:cxnSpLocks/>
          </p:cNvCxnSpPr>
          <p:nvPr/>
        </p:nvCxnSpPr>
        <p:spPr>
          <a:xfrm>
            <a:off x="10474396" y="6534150"/>
            <a:ext cx="14059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HAPE LAYER">
            <a:extLst>
              <a:ext uri="{FF2B5EF4-FFF2-40B4-BE49-F238E27FC236}">
                <a16:creationId xmlns:a16="http://schemas.microsoft.com/office/drawing/2014/main" id="{13FD03B2-809C-435D-AF9C-97AE41105794}"/>
              </a:ext>
            </a:extLst>
          </p:cNvPr>
          <p:cNvSpPr/>
          <p:nvPr/>
        </p:nvSpPr>
        <p:spPr>
          <a:xfrm>
            <a:off x="10650218" y="53937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SHAPE LAYER">
            <a:extLst>
              <a:ext uri="{FF2B5EF4-FFF2-40B4-BE49-F238E27FC236}">
                <a16:creationId xmlns:a16="http://schemas.microsoft.com/office/drawing/2014/main" id="{AFC73C8B-3D70-4164-A98B-AA6C8397C02A}"/>
              </a:ext>
            </a:extLst>
          </p:cNvPr>
          <p:cNvSpPr/>
          <p:nvPr/>
        </p:nvSpPr>
        <p:spPr>
          <a:xfrm>
            <a:off x="11035761" y="53937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SHAPE LAYER">
            <a:extLst>
              <a:ext uri="{FF2B5EF4-FFF2-40B4-BE49-F238E27FC236}">
                <a16:creationId xmlns:a16="http://schemas.microsoft.com/office/drawing/2014/main" id="{B83D10AF-12EF-4B2E-9BBC-161CD1290915}"/>
              </a:ext>
            </a:extLst>
          </p:cNvPr>
          <p:cNvSpPr/>
          <p:nvPr/>
        </p:nvSpPr>
        <p:spPr>
          <a:xfrm>
            <a:off x="11421304" y="53937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SHAPE LAYER">
            <a:extLst>
              <a:ext uri="{FF2B5EF4-FFF2-40B4-BE49-F238E27FC236}">
                <a16:creationId xmlns:a16="http://schemas.microsoft.com/office/drawing/2014/main" id="{76DBE6B9-A230-44F4-AAE6-4E33976DF70E}"/>
              </a:ext>
            </a:extLst>
          </p:cNvPr>
          <p:cNvSpPr/>
          <p:nvPr/>
        </p:nvSpPr>
        <p:spPr>
          <a:xfrm>
            <a:off x="10525045" y="4752403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SHAPE LAYER">
            <a:extLst>
              <a:ext uri="{FF2B5EF4-FFF2-40B4-BE49-F238E27FC236}">
                <a16:creationId xmlns:a16="http://schemas.microsoft.com/office/drawing/2014/main" id="{690344E3-04FC-4324-8356-E7EC80A8A12E}"/>
              </a:ext>
            </a:extLst>
          </p:cNvPr>
          <p:cNvSpPr/>
          <p:nvPr/>
        </p:nvSpPr>
        <p:spPr>
          <a:xfrm>
            <a:off x="8583758" y="95890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SHAPE LAYER">
            <a:extLst>
              <a:ext uri="{FF2B5EF4-FFF2-40B4-BE49-F238E27FC236}">
                <a16:creationId xmlns:a16="http://schemas.microsoft.com/office/drawing/2014/main" id="{63D98019-5ED0-447D-94C7-65CAAC61F65A}"/>
              </a:ext>
            </a:extLst>
          </p:cNvPr>
          <p:cNvSpPr/>
          <p:nvPr/>
        </p:nvSpPr>
        <p:spPr>
          <a:xfrm>
            <a:off x="9136208" y="154649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SHAPE LAYER">
            <a:extLst>
              <a:ext uri="{FF2B5EF4-FFF2-40B4-BE49-F238E27FC236}">
                <a16:creationId xmlns:a16="http://schemas.microsoft.com/office/drawing/2014/main" id="{BCCA2255-E238-4F5B-A9BF-608710FC2507}"/>
              </a:ext>
            </a:extLst>
          </p:cNvPr>
          <p:cNvSpPr/>
          <p:nvPr/>
        </p:nvSpPr>
        <p:spPr>
          <a:xfrm>
            <a:off x="9136208" y="4100337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SHAPE LAYER">
            <a:extLst>
              <a:ext uri="{FF2B5EF4-FFF2-40B4-BE49-F238E27FC236}">
                <a16:creationId xmlns:a16="http://schemas.microsoft.com/office/drawing/2014/main" id="{167DCC3A-3F18-4D33-ACBA-72C11479DDC9}"/>
              </a:ext>
            </a:extLst>
          </p:cNvPr>
          <p:cNvSpPr/>
          <p:nvPr/>
        </p:nvSpPr>
        <p:spPr>
          <a:xfrm>
            <a:off x="9405867" y="4481337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SHAPE LAYER">
            <a:extLst>
              <a:ext uri="{FF2B5EF4-FFF2-40B4-BE49-F238E27FC236}">
                <a16:creationId xmlns:a16="http://schemas.microsoft.com/office/drawing/2014/main" id="{25A76221-CE58-4BC1-B968-1E62A56D90CF}"/>
              </a:ext>
            </a:extLst>
          </p:cNvPr>
          <p:cNvSpPr/>
          <p:nvPr/>
        </p:nvSpPr>
        <p:spPr>
          <a:xfrm>
            <a:off x="8925178" y="2814341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6" name="LOGO COMPANY">
            <a:extLst>
              <a:ext uri="{FF2B5EF4-FFF2-40B4-BE49-F238E27FC236}">
                <a16:creationId xmlns:a16="http://schemas.microsoft.com/office/drawing/2014/main" id="{C7A14439-9CBC-4ABA-BDDC-AE48821A6FDE}"/>
              </a:ext>
            </a:extLst>
          </p:cNvPr>
          <p:cNvGrpSpPr/>
          <p:nvPr/>
        </p:nvGrpSpPr>
        <p:grpSpPr>
          <a:xfrm>
            <a:off x="1351978" y="883058"/>
            <a:ext cx="2459387" cy="413158"/>
            <a:chOff x="6498627" y="819896"/>
            <a:chExt cx="2459387" cy="413158"/>
          </a:xfrm>
        </p:grpSpPr>
        <p:pic>
          <p:nvPicPr>
            <p:cNvPr id="67" name="LOGO">
              <a:extLst>
                <a:ext uri="{FF2B5EF4-FFF2-40B4-BE49-F238E27FC236}">
                  <a16:creationId xmlns:a16="http://schemas.microsoft.com/office/drawing/2014/main" id="{FF39F713-69E3-448C-8026-3E155CCD1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627" y="819896"/>
              <a:ext cx="192807" cy="413158"/>
            </a:xfrm>
            <a:prstGeom prst="rect">
              <a:avLst/>
            </a:prstGeom>
          </p:spPr>
        </p:pic>
        <p:sp>
          <p:nvSpPr>
            <p:cNvPr id="68" name="COMPANY NAME">
              <a:extLst>
                <a:ext uri="{FF2B5EF4-FFF2-40B4-BE49-F238E27FC236}">
                  <a16:creationId xmlns:a16="http://schemas.microsoft.com/office/drawing/2014/main" id="{3FDE0202-5463-418D-A91E-1497BE0CDBED}"/>
                </a:ext>
              </a:extLst>
            </p:cNvPr>
            <p:cNvSpPr txBox="1"/>
            <p:nvPr/>
          </p:nvSpPr>
          <p:spPr>
            <a:xfrm>
              <a:off x="6683032" y="852564"/>
              <a:ext cx="2274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Company Name</a:t>
              </a:r>
              <a:endParaRPr lang="id-ID" sz="1200" spc="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69" name="OUR TESTIMONIAL">
            <a:extLst>
              <a:ext uri="{FF2B5EF4-FFF2-40B4-BE49-F238E27FC236}">
                <a16:creationId xmlns:a16="http://schemas.microsoft.com/office/drawing/2014/main" id="{B0C51CA9-0D3D-4FF3-B4BF-66F801FFC218}"/>
              </a:ext>
            </a:extLst>
          </p:cNvPr>
          <p:cNvSpPr txBox="1"/>
          <p:nvPr/>
        </p:nvSpPr>
        <p:spPr>
          <a:xfrm>
            <a:off x="1233990" y="1283534"/>
            <a:ext cx="358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OUR </a:t>
            </a:r>
            <a:r>
              <a:rPr lang="en-US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T</a:t>
            </a:r>
            <a:r>
              <a:rPr lang="id-ID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ESTIMONIAL</a:t>
            </a:r>
          </a:p>
        </p:txBody>
      </p:sp>
      <p:sp>
        <p:nvSpPr>
          <p:cNvPr id="70" name="TEXT DESCRIPTIONS">
            <a:extLst>
              <a:ext uri="{FF2B5EF4-FFF2-40B4-BE49-F238E27FC236}">
                <a16:creationId xmlns:a16="http://schemas.microsoft.com/office/drawing/2014/main" id="{74345B4C-5D4D-4FBC-AA53-745BA17747B6}"/>
              </a:ext>
            </a:extLst>
          </p:cNvPr>
          <p:cNvSpPr txBox="1"/>
          <p:nvPr/>
        </p:nvSpPr>
        <p:spPr>
          <a:xfrm>
            <a:off x="4968960" y="721932"/>
            <a:ext cx="5769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3" name="CIRCLE">
            <a:extLst>
              <a:ext uri="{FF2B5EF4-FFF2-40B4-BE49-F238E27FC236}">
                <a16:creationId xmlns:a16="http://schemas.microsoft.com/office/drawing/2014/main" id="{33469D9A-975E-4828-A4A9-04E0965BAFA3}"/>
              </a:ext>
            </a:extLst>
          </p:cNvPr>
          <p:cNvSpPr/>
          <p:nvPr/>
        </p:nvSpPr>
        <p:spPr>
          <a:xfrm>
            <a:off x="4039915" y="2519362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TEXT DESCRIPTIONS">
            <a:extLst>
              <a:ext uri="{FF2B5EF4-FFF2-40B4-BE49-F238E27FC236}">
                <a16:creationId xmlns:a16="http://schemas.microsoft.com/office/drawing/2014/main" id="{8D68C85E-E31A-40AB-B1AA-65072A6546F3}"/>
              </a:ext>
            </a:extLst>
          </p:cNvPr>
          <p:cNvSpPr txBox="1"/>
          <p:nvPr/>
        </p:nvSpPr>
        <p:spPr>
          <a:xfrm>
            <a:off x="4384717" y="2119609"/>
            <a:ext cx="342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</a:t>
            </a:r>
          </a:p>
        </p:txBody>
      </p:sp>
      <p:sp>
        <p:nvSpPr>
          <p:cNvPr id="75" name="NAME 1">
            <a:extLst>
              <a:ext uri="{FF2B5EF4-FFF2-40B4-BE49-F238E27FC236}">
                <a16:creationId xmlns:a16="http://schemas.microsoft.com/office/drawing/2014/main" id="{C0BD87B6-45B2-44F6-BA6E-1510DBA4AE9E}"/>
              </a:ext>
            </a:extLst>
          </p:cNvPr>
          <p:cNvSpPr txBox="1"/>
          <p:nvPr/>
        </p:nvSpPr>
        <p:spPr>
          <a:xfrm>
            <a:off x="2489242" y="2258108"/>
            <a:ext cx="112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Your name</a:t>
            </a:r>
          </a:p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CEO</a:t>
            </a:r>
          </a:p>
        </p:txBody>
      </p:sp>
      <p:cxnSp>
        <p:nvCxnSpPr>
          <p:cNvPr id="77" name="LINE">
            <a:extLst>
              <a:ext uri="{FF2B5EF4-FFF2-40B4-BE49-F238E27FC236}">
                <a16:creationId xmlns:a16="http://schemas.microsoft.com/office/drawing/2014/main" id="{77ECA09D-4451-4A45-AAB8-E21AF6F62DFA}"/>
              </a:ext>
            </a:extLst>
          </p:cNvPr>
          <p:cNvCxnSpPr/>
          <p:nvPr/>
        </p:nvCxnSpPr>
        <p:spPr>
          <a:xfrm>
            <a:off x="1333500" y="4744808"/>
            <a:ext cx="6610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LINE">
            <a:extLst>
              <a:ext uri="{FF2B5EF4-FFF2-40B4-BE49-F238E27FC236}">
                <a16:creationId xmlns:a16="http://schemas.microsoft.com/office/drawing/2014/main" id="{45A7EFC5-0999-442A-A560-1FB2CA6A9DB2}"/>
              </a:ext>
            </a:extLst>
          </p:cNvPr>
          <p:cNvCxnSpPr/>
          <p:nvPr/>
        </p:nvCxnSpPr>
        <p:spPr>
          <a:xfrm>
            <a:off x="3630340" y="4030433"/>
            <a:ext cx="53340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IRCLE">
            <a:extLst>
              <a:ext uri="{FF2B5EF4-FFF2-40B4-BE49-F238E27FC236}">
                <a16:creationId xmlns:a16="http://schemas.microsoft.com/office/drawing/2014/main" id="{09D136BD-CA9B-430E-90FF-878C14DE98BE}"/>
              </a:ext>
            </a:extLst>
          </p:cNvPr>
          <p:cNvSpPr/>
          <p:nvPr/>
        </p:nvSpPr>
        <p:spPr>
          <a:xfrm>
            <a:off x="4039915" y="3968520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TEXT DESCRIPTIONS">
            <a:extLst>
              <a:ext uri="{FF2B5EF4-FFF2-40B4-BE49-F238E27FC236}">
                <a16:creationId xmlns:a16="http://schemas.microsoft.com/office/drawing/2014/main" id="{37F2F595-27C4-4577-A95F-488CCB9117E2}"/>
              </a:ext>
            </a:extLst>
          </p:cNvPr>
          <p:cNvSpPr txBox="1"/>
          <p:nvPr/>
        </p:nvSpPr>
        <p:spPr>
          <a:xfrm>
            <a:off x="4384717" y="3568767"/>
            <a:ext cx="342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</a:t>
            </a:r>
          </a:p>
        </p:txBody>
      </p:sp>
      <p:sp>
        <p:nvSpPr>
          <p:cNvPr id="81" name="NAME 2">
            <a:extLst>
              <a:ext uri="{FF2B5EF4-FFF2-40B4-BE49-F238E27FC236}">
                <a16:creationId xmlns:a16="http://schemas.microsoft.com/office/drawing/2014/main" id="{42639875-199D-4AE4-9E03-6E0F5DC50E27}"/>
              </a:ext>
            </a:extLst>
          </p:cNvPr>
          <p:cNvSpPr txBox="1"/>
          <p:nvPr/>
        </p:nvSpPr>
        <p:spPr>
          <a:xfrm>
            <a:off x="2489242" y="3707266"/>
            <a:ext cx="112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Your name</a:t>
            </a:r>
          </a:p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CEO</a:t>
            </a:r>
          </a:p>
        </p:txBody>
      </p:sp>
      <p:cxnSp>
        <p:nvCxnSpPr>
          <p:cNvPr id="82" name="LINE">
            <a:extLst>
              <a:ext uri="{FF2B5EF4-FFF2-40B4-BE49-F238E27FC236}">
                <a16:creationId xmlns:a16="http://schemas.microsoft.com/office/drawing/2014/main" id="{50211A81-A2C5-4177-8CF6-446B17B16B59}"/>
              </a:ext>
            </a:extLst>
          </p:cNvPr>
          <p:cNvCxnSpPr/>
          <p:nvPr/>
        </p:nvCxnSpPr>
        <p:spPr>
          <a:xfrm>
            <a:off x="3568427" y="5354653"/>
            <a:ext cx="53340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LINE">
            <a:extLst>
              <a:ext uri="{FF2B5EF4-FFF2-40B4-BE49-F238E27FC236}">
                <a16:creationId xmlns:a16="http://schemas.microsoft.com/office/drawing/2014/main" id="{897226AE-8579-4B16-86F3-D596B58D4927}"/>
              </a:ext>
            </a:extLst>
          </p:cNvPr>
          <p:cNvCxnSpPr/>
          <p:nvPr/>
        </p:nvCxnSpPr>
        <p:spPr>
          <a:xfrm>
            <a:off x="3630340" y="2581275"/>
            <a:ext cx="53340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IRCLE">
            <a:extLst>
              <a:ext uri="{FF2B5EF4-FFF2-40B4-BE49-F238E27FC236}">
                <a16:creationId xmlns:a16="http://schemas.microsoft.com/office/drawing/2014/main" id="{AA827394-DEF9-4409-9D01-359D07D06F23}"/>
              </a:ext>
            </a:extLst>
          </p:cNvPr>
          <p:cNvSpPr/>
          <p:nvPr/>
        </p:nvSpPr>
        <p:spPr>
          <a:xfrm>
            <a:off x="3978002" y="5292740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1" name="LINE">
            <a:extLst>
              <a:ext uri="{FF2B5EF4-FFF2-40B4-BE49-F238E27FC236}">
                <a16:creationId xmlns:a16="http://schemas.microsoft.com/office/drawing/2014/main" id="{35C12503-7DA3-4CD4-8591-8A6F396F2CA9}"/>
              </a:ext>
            </a:extLst>
          </p:cNvPr>
          <p:cNvCxnSpPr/>
          <p:nvPr/>
        </p:nvCxnSpPr>
        <p:spPr>
          <a:xfrm>
            <a:off x="1333500" y="3295650"/>
            <a:ext cx="6610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DESCRIPTIONS">
            <a:extLst>
              <a:ext uri="{FF2B5EF4-FFF2-40B4-BE49-F238E27FC236}">
                <a16:creationId xmlns:a16="http://schemas.microsoft.com/office/drawing/2014/main" id="{0C8798CE-5C23-42A2-A1C6-8255C5132B00}"/>
              </a:ext>
            </a:extLst>
          </p:cNvPr>
          <p:cNvSpPr txBox="1"/>
          <p:nvPr/>
        </p:nvSpPr>
        <p:spPr>
          <a:xfrm>
            <a:off x="4322804" y="4892987"/>
            <a:ext cx="342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</a:t>
            </a:r>
          </a:p>
        </p:txBody>
      </p:sp>
      <p:sp>
        <p:nvSpPr>
          <p:cNvPr id="85" name="NAME 3">
            <a:extLst>
              <a:ext uri="{FF2B5EF4-FFF2-40B4-BE49-F238E27FC236}">
                <a16:creationId xmlns:a16="http://schemas.microsoft.com/office/drawing/2014/main" id="{C79DE819-CE9C-40E5-A6F6-5B64A9058373}"/>
              </a:ext>
            </a:extLst>
          </p:cNvPr>
          <p:cNvSpPr txBox="1"/>
          <p:nvPr/>
        </p:nvSpPr>
        <p:spPr>
          <a:xfrm>
            <a:off x="2427329" y="5031486"/>
            <a:ext cx="112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Your name</a:t>
            </a:r>
          </a:p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CEO</a:t>
            </a:r>
          </a:p>
        </p:txBody>
      </p:sp>
      <p:sp>
        <p:nvSpPr>
          <p:cNvPr id="52" name="TRANSITIONS">
            <a:extLst>
              <a:ext uri="{FF2B5EF4-FFF2-40B4-BE49-F238E27FC236}">
                <a16:creationId xmlns:a16="http://schemas.microsoft.com/office/drawing/2014/main" id="{E4EF9C8A-42B6-46A9-A330-50541733ACD8}"/>
              </a:ext>
            </a:extLst>
          </p:cNvPr>
          <p:cNvSpPr/>
          <p:nvPr/>
        </p:nvSpPr>
        <p:spPr>
          <a:xfrm>
            <a:off x="-1" y="16159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TRANSITIONS">
            <a:extLst>
              <a:ext uri="{FF2B5EF4-FFF2-40B4-BE49-F238E27FC236}">
                <a16:creationId xmlns:a16="http://schemas.microsoft.com/office/drawing/2014/main" id="{A093D433-C527-470B-9CB4-ED575C1EC2A8}"/>
              </a:ext>
            </a:extLst>
          </p:cNvPr>
          <p:cNvSpPr/>
          <p:nvPr/>
        </p:nvSpPr>
        <p:spPr>
          <a:xfrm>
            <a:off x="-1" y="-4824280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TRANSITIONS">
            <a:extLst>
              <a:ext uri="{FF2B5EF4-FFF2-40B4-BE49-F238E27FC236}">
                <a16:creationId xmlns:a16="http://schemas.microsoft.com/office/drawing/2014/main" id="{AC2C6201-0AEF-4415-9727-59DB0F3E914C}"/>
              </a:ext>
            </a:extLst>
          </p:cNvPr>
          <p:cNvSpPr/>
          <p:nvPr/>
        </p:nvSpPr>
        <p:spPr>
          <a:xfrm>
            <a:off x="28247" y="-4788166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TRANSITIONS">
            <a:extLst>
              <a:ext uri="{FF2B5EF4-FFF2-40B4-BE49-F238E27FC236}">
                <a16:creationId xmlns:a16="http://schemas.microsoft.com/office/drawing/2014/main" id="{CFAFF49E-B676-4C03-A8AC-28D4F0651EF3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6" name="TRANSITIONS">
            <a:extLst>
              <a:ext uri="{FF2B5EF4-FFF2-40B4-BE49-F238E27FC236}">
                <a16:creationId xmlns:a16="http://schemas.microsoft.com/office/drawing/2014/main" id="{94331368-970D-437C-B3B7-5DCC0D7BC45E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TRANSITIONS">
            <a:extLst>
              <a:ext uri="{FF2B5EF4-FFF2-40B4-BE49-F238E27FC236}">
                <a16:creationId xmlns:a16="http://schemas.microsoft.com/office/drawing/2014/main" id="{D01A793A-E11D-492F-86CE-8795B1AFD8BB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29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27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3" presetClass="entr" presetSubtype="27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3" presetClass="entr" presetSubtype="27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1.00972 " pathEditMode="relative" rAng="0" ptsTypes="AA">
                                      <p:cBhvr>
                                        <p:cTn id="20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7037E-7 L 0 1.75556 " pathEditMode="relative" rAng="0" ptsTypes="AA">
                                      <p:cBhvr>
                                        <p:cTn id="21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78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2.96296E-6 L -3.75E-6 1.76713 " pathEditMode="relative" rAng="0" ptsTypes="AA">
                                      <p:cBhvr>
                                        <p:cTn id="2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4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2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decel="10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21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64" presetClass="path" presetSubtype="0" decel="10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218" dur="6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2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9" grpId="0"/>
      <p:bldP spid="70" grpId="0"/>
      <p:bldP spid="73" grpId="0" animBg="1"/>
      <p:bldP spid="74" grpId="0"/>
      <p:bldP spid="75" grpId="0"/>
      <p:bldP spid="79" grpId="0" animBg="1"/>
      <p:bldP spid="80" grpId="0"/>
      <p:bldP spid="81" grpId="0"/>
      <p:bldP spid="83" grpId="0" animBg="1"/>
      <p:bldP spid="84" grpId="0"/>
      <p:bldP spid="85" grpId="0"/>
      <p:bldP spid="52" grpId="0" animBg="1"/>
      <p:bldP spid="53" grpId="0" animBg="1"/>
      <p:bldP spid="54" grpId="0" animBg="1"/>
      <p:bldP spid="55" grpId="0" animBg="1"/>
      <p:bldP spid="56" grpId="0" animBg="1"/>
      <p:bldP spid="7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>
            <a:extLst>
              <a:ext uri="{FF2B5EF4-FFF2-40B4-BE49-F238E27FC236}">
                <a16:creationId xmlns:a16="http://schemas.microsoft.com/office/drawing/2014/main" id="{772FA454-7197-40FA-8F7D-6F846EE461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SHAPE LAYER">
            <a:extLst>
              <a:ext uri="{FF2B5EF4-FFF2-40B4-BE49-F238E27FC236}">
                <a16:creationId xmlns:a16="http://schemas.microsoft.com/office/drawing/2014/main" id="{B35D49AA-0D96-4606-B258-15D42728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0721" cy="6858000"/>
          </a:xfrm>
          <a:prstGeom prst="rect">
            <a:avLst/>
          </a:prstGeom>
        </p:spPr>
      </p:pic>
      <p:sp>
        <p:nvSpPr>
          <p:cNvPr id="23" name="CONTACT US">
            <a:extLst>
              <a:ext uri="{FF2B5EF4-FFF2-40B4-BE49-F238E27FC236}">
                <a16:creationId xmlns:a16="http://schemas.microsoft.com/office/drawing/2014/main" id="{3CF7D252-E69A-4BEF-87E0-45ACD4396880}"/>
              </a:ext>
            </a:extLst>
          </p:cNvPr>
          <p:cNvSpPr txBox="1"/>
          <p:nvPr/>
        </p:nvSpPr>
        <p:spPr>
          <a:xfrm>
            <a:off x="1589257" y="1324841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CONTACT US</a:t>
            </a:r>
            <a:endParaRPr lang="id-ID" sz="3200" spc="-1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4" name="OUTLINE">
            <a:extLst>
              <a:ext uri="{FF2B5EF4-FFF2-40B4-BE49-F238E27FC236}">
                <a16:creationId xmlns:a16="http://schemas.microsoft.com/office/drawing/2014/main" id="{D67E7548-0B58-47A6-8568-EC0FFEEB4470}"/>
              </a:ext>
            </a:extLst>
          </p:cNvPr>
          <p:cNvSpPr/>
          <p:nvPr/>
        </p:nvSpPr>
        <p:spPr>
          <a:xfrm>
            <a:off x="1666875" y="1905000"/>
            <a:ext cx="2414588" cy="31908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DESCRIPTIONS">
            <a:extLst>
              <a:ext uri="{FF2B5EF4-FFF2-40B4-BE49-F238E27FC236}">
                <a16:creationId xmlns:a16="http://schemas.microsoft.com/office/drawing/2014/main" id="{0A5DE760-A2B5-46E4-A774-ED2E1B79F204}"/>
              </a:ext>
            </a:extLst>
          </p:cNvPr>
          <p:cNvSpPr txBox="1"/>
          <p:nvPr/>
        </p:nvSpPr>
        <p:spPr>
          <a:xfrm>
            <a:off x="4215297" y="2219356"/>
            <a:ext cx="4355785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6" name="ICON">
            <a:extLst>
              <a:ext uri="{FF2B5EF4-FFF2-40B4-BE49-F238E27FC236}">
                <a16:creationId xmlns:a16="http://schemas.microsoft.com/office/drawing/2014/main" id="{5B789B85-F11B-42E9-A616-763584F9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95" y="3740369"/>
            <a:ext cx="321642" cy="328076"/>
          </a:xfrm>
          <a:prstGeom prst="rect">
            <a:avLst/>
          </a:prstGeom>
        </p:spPr>
      </p:pic>
      <p:pic>
        <p:nvPicPr>
          <p:cNvPr id="27" name="ICON">
            <a:extLst>
              <a:ext uri="{FF2B5EF4-FFF2-40B4-BE49-F238E27FC236}">
                <a16:creationId xmlns:a16="http://schemas.microsoft.com/office/drawing/2014/main" id="{9E6115A4-F416-462A-8649-933F8A0C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97" y="4222122"/>
            <a:ext cx="360238" cy="289476"/>
          </a:xfrm>
          <a:prstGeom prst="rect">
            <a:avLst/>
          </a:prstGeom>
        </p:spPr>
      </p:pic>
      <p:pic>
        <p:nvPicPr>
          <p:cNvPr id="28" name="ICON">
            <a:extLst>
              <a:ext uri="{FF2B5EF4-FFF2-40B4-BE49-F238E27FC236}">
                <a16:creationId xmlns:a16="http://schemas.microsoft.com/office/drawing/2014/main" id="{D95D7DB3-6CA1-4237-B852-BFB72C21B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60" y="4653783"/>
            <a:ext cx="257314" cy="385972"/>
          </a:xfrm>
          <a:prstGeom prst="rect">
            <a:avLst/>
          </a:prstGeom>
        </p:spPr>
      </p:pic>
      <p:pic>
        <p:nvPicPr>
          <p:cNvPr id="29" name="ICON">
            <a:extLst>
              <a:ext uri="{FF2B5EF4-FFF2-40B4-BE49-F238E27FC236}">
                <a16:creationId xmlns:a16="http://schemas.microsoft.com/office/drawing/2014/main" id="{09CC57E3-216E-4765-8852-867B1FA71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01" y="5137052"/>
            <a:ext cx="321642" cy="392404"/>
          </a:xfrm>
          <a:prstGeom prst="rect">
            <a:avLst/>
          </a:prstGeom>
        </p:spPr>
      </p:pic>
      <p:sp>
        <p:nvSpPr>
          <p:cNvPr id="30" name="FACEBOOK">
            <a:extLst>
              <a:ext uri="{FF2B5EF4-FFF2-40B4-BE49-F238E27FC236}">
                <a16:creationId xmlns:a16="http://schemas.microsoft.com/office/drawing/2014/main" id="{D2BAF7F0-A4C8-437F-8AFB-9795C30C2421}"/>
              </a:ext>
            </a:extLst>
          </p:cNvPr>
          <p:cNvSpPr txBox="1"/>
          <p:nvPr/>
        </p:nvSpPr>
        <p:spPr>
          <a:xfrm>
            <a:off x="4650746" y="3773557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Your Company Name</a:t>
            </a:r>
          </a:p>
        </p:txBody>
      </p:sp>
      <p:sp>
        <p:nvSpPr>
          <p:cNvPr id="31" name="TWITTER">
            <a:extLst>
              <a:ext uri="{FF2B5EF4-FFF2-40B4-BE49-F238E27FC236}">
                <a16:creationId xmlns:a16="http://schemas.microsoft.com/office/drawing/2014/main" id="{38D0C94E-3F53-4FE3-B39C-7BB8358282A0}"/>
              </a:ext>
            </a:extLst>
          </p:cNvPr>
          <p:cNvSpPr txBox="1"/>
          <p:nvPr/>
        </p:nvSpPr>
        <p:spPr>
          <a:xfrm>
            <a:off x="4650746" y="4217975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@Your Company Name</a:t>
            </a:r>
          </a:p>
        </p:txBody>
      </p:sp>
      <p:sp>
        <p:nvSpPr>
          <p:cNvPr id="32" name="ADDRESS">
            <a:extLst>
              <a:ext uri="{FF2B5EF4-FFF2-40B4-BE49-F238E27FC236}">
                <a16:creationId xmlns:a16="http://schemas.microsoft.com/office/drawing/2014/main" id="{B76BB87B-4A52-4B61-B037-664D8E95137C}"/>
              </a:ext>
            </a:extLst>
          </p:cNvPr>
          <p:cNvSpPr txBox="1"/>
          <p:nvPr/>
        </p:nvSpPr>
        <p:spPr>
          <a:xfrm>
            <a:off x="4650746" y="4639687"/>
            <a:ext cx="340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Your Company Street 123, Postal Code 101110, Country</a:t>
            </a:r>
          </a:p>
        </p:txBody>
      </p:sp>
      <p:sp>
        <p:nvSpPr>
          <p:cNvPr id="33" name="PHONE NUMBER">
            <a:extLst>
              <a:ext uri="{FF2B5EF4-FFF2-40B4-BE49-F238E27FC236}">
                <a16:creationId xmlns:a16="http://schemas.microsoft.com/office/drawing/2014/main" id="{C72088E0-678D-45A5-A8F3-20ED631F3B27}"/>
              </a:ext>
            </a:extLst>
          </p:cNvPr>
          <p:cNvSpPr txBox="1"/>
          <p:nvPr/>
        </p:nvSpPr>
        <p:spPr>
          <a:xfrm>
            <a:off x="4650746" y="5193851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(0331) 123 – 456 -789</a:t>
            </a:r>
          </a:p>
        </p:txBody>
      </p:sp>
      <p:sp>
        <p:nvSpPr>
          <p:cNvPr id="34" name="YOUR DOMAIN">
            <a:extLst>
              <a:ext uri="{FF2B5EF4-FFF2-40B4-BE49-F238E27FC236}">
                <a16:creationId xmlns:a16="http://schemas.microsoft.com/office/drawing/2014/main" id="{80060536-ED4D-4D37-BE14-1DEF6B43426B}"/>
              </a:ext>
            </a:extLst>
          </p:cNvPr>
          <p:cNvSpPr txBox="1"/>
          <p:nvPr/>
        </p:nvSpPr>
        <p:spPr>
          <a:xfrm>
            <a:off x="1775304" y="1905000"/>
            <a:ext cx="2197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35" name="SHAPE LAYER">
            <a:extLst>
              <a:ext uri="{FF2B5EF4-FFF2-40B4-BE49-F238E27FC236}">
                <a16:creationId xmlns:a16="http://schemas.microsoft.com/office/drawing/2014/main" id="{F8400C71-9B7D-40B2-9A2D-2A101FEC7E87}"/>
              </a:ext>
            </a:extLst>
          </p:cNvPr>
          <p:cNvSpPr/>
          <p:nvPr/>
        </p:nvSpPr>
        <p:spPr>
          <a:xfrm>
            <a:off x="953195" y="2804247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SHAPE LAYER">
            <a:extLst>
              <a:ext uri="{FF2B5EF4-FFF2-40B4-BE49-F238E27FC236}">
                <a16:creationId xmlns:a16="http://schemas.microsoft.com/office/drawing/2014/main" id="{D259E703-E5CD-46B8-9FE3-AC59A4582502}"/>
              </a:ext>
            </a:extLst>
          </p:cNvPr>
          <p:cNvSpPr/>
          <p:nvPr/>
        </p:nvSpPr>
        <p:spPr>
          <a:xfrm>
            <a:off x="1505645" y="3391838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SHAPE LAYER">
            <a:extLst>
              <a:ext uri="{FF2B5EF4-FFF2-40B4-BE49-F238E27FC236}">
                <a16:creationId xmlns:a16="http://schemas.microsoft.com/office/drawing/2014/main" id="{DAC865A8-7A03-4B7F-9341-B00BBC55ADB7}"/>
              </a:ext>
            </a:extLst>
          </p:cNvPr>
          <p:cNvSpPr/>
          <p:nvPr/>
        </p:nvSpPr>
        <p:spPr>
          <a:xfrm>
            <a:off x="2630462" y="5013626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SHAPE LAYER">
            <a:extLst>
              <a:ext uri="{FF2B5EF4-FFF2-40B4-BE49-F238E27FC236}">
                <a16:creationId xmlns:a16="http://schemas.microsoft.com/office/drawing/2014/main" id="{EAE5929E-4025-4C75-9B76-10D42BE1BD7B}"/>
              </a:ext>
            </a:extLst>
          </p:cNvPr>
          <p:cNvSpPr/>
          <p:nvPr/>
        </p:nvSpPr>
        <p:spPr>
          <a:xfrm>
            <a:off x="2900121" y="5394626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SHAPE LAYER">
            <a:extLst>
              <a:ext uri="{FF2B5EF4-FFF2-40B4-BE49-F238E27FC236}">
                <a16:creationId xmlns:a16="http://schemas.microsoft.com/office/drawing/2014/main" id="{EAD0A7FA-7D0A-417B-8D8F-D2FEE3485073}"/>
              </a:ext>
            </a:extLst>
          </p:cNvPr>
          <p:cNvSpPr/>
          <p:nvPr/>
        </p:nvSpPr>
        <p:spPr>
          <a:xfrm>
            <a:off x="1294615" y="4659685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SHAPE LAYER">
            <a:extLst>
              <a:ext uri="{FF2B5EF4-FFF2-40B4-BE49-F238E27FC236}">
                <a16:creationId xmlns:a16="http://schemas.microsoft.com/office/drawing/2014/main" id="{CE0A189C-2715-43AC-BA9F-D9D3361E66E9}"/>
              </a:ext>
            </a:extLst>
          </p:cNvPr>
          <p:cNvSpPr/>
          <p:nvPr/>
        </p:nvSpPr>
        <p:spPr>
          <a:xfrm>
            <a:off x="9059198" y="4277529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SHAPE LAYER">
            <a:extLst>
              <a:ext uri="{FF2B5EF4-FFF2-40B4-BE49-F238E27FC236}">
                <a16:creationId xmlns:a16="http://schemas.microsoft.com/office/drawing/2014/main" id="{A44CEAEA-91CE-473A-8F1A-EED4EE06E132}"/>
              </a:ext>
            </a:extLst>
          </p:cNvPr>
          <p:cNvSpPr/>
          <p:nvPr/>
        </p:nvSpPr>
        <p:spPr>
          <a:xfrm>
            <a:off x="9840247" y="3720394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SHAPE LAYER">
            <a:extLst>
              <a:ext uri="{FF2B5EF4-FFF2-40B4-BE49-F238E27FC236}">
                <a16:creationId xmlns:a16="http://schemas.microsoft.com/office/drawing/2014/main" id="{5DE5DD2C-238F-474A-B5A9-A56B03DB2F2F}"/>
              </a:ext>
            </a:extLst>
          </p:cNvPr>
          <p:cNvSpPr/>
          <p:nvPr/>
        </p:nvSpPr>
        <p:spPr>
          <a:xfrm>
            <a:off x="7749212" y="1292404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SHAPE LAYER">
            <a:extLst>
              <a:ext uri="{FF2B5EF4-FFF2-40B4-BE49-F238E27FC236}">
                <a16:creationId xmlns:a16="http://schemas.microsoft.com/office/drawing/2014/main" id="{26CEDBB9-3EBE-4118-B117-0CA2668D3477}"/>
              </a:ext>
            </a:extLst>
          </p:cNvPr>
          <p:cNvSpPr/>
          <p:nvPr/>
        </p:nvSpPr>
        <p:spPr>
          <a:xfrm>
            <a:off x="9840247" y="4412358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SHAPE LAYER">
            <a:extLst>
              <a:ext uri="{FF2B5EF4-FFF2-40B4-BE49-F238E27FC236}">
                <a16:creationId xmlns:a16="http://schemas.microsoft.com/office/drawing/2014/main" id="{46D7E3CA-91FE-48A6-8A74-66689D07A118}"/>
              </a:ext>
            </a:extLst>
          </p:cNvPr>
          <p:cNvSpPr/>
          <p:nvPr/>
        </p:nvSpPr>
        <p:spPr>
          <a:xfrm>
            <a:off x="8114121" y="95199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SHAPE LAYER">
            <a:extLst>
              <a:ext uri="{FF2B5EF4-FFF2-40B4-BE49-F238E27FC236}">
                <a16:creationId xmlns:a16="http://schemas.microsoft.com/office/drawing/2014/main" id="{42838D87-3CF3-4116-B46B-2EBE3A75F8D7}"/>
              </a:ext>
            </a:extLst>
          </p:cNvPr>
          <p:cNvSpPr/>
          <p:nvPr/>
        </p:nvSpPr>
        <p:spPr>
          <a:xfrm>
            <a:off x="10433892" y="185851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2" name="LINE">
            <a:extLst>
              <a:ext uri="{FF2B5EF4-FFF2-40B4-BE49-F238E27FC236}">
                <a16:creationId xmlns:a16="http://schemas.microsoft.com/office/drawing/2014/main" id="{1E0166E7-4DE4-4852-BE8D-218A01984891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7653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NE">
            <a:extLst>
              <a:ext uri="{FF2B5EF4-FFF2-40B4-BE49-F238E27FC236}">
                <a16:creationId xmlns:a16="http://schemas.microsoft.com/office/drawing/2014/main" id="{DE548497-6BFA-4326-A2EC-311682CF1320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LINE">
            <a:extLst>
              <a:ext uri="{FF2B5EF4-FFF2-40B4-BE49-F238E27FC236}">
                <a16:creationId xmlns:a16="http://schemas.microsoft.com/office/drawing/2014/main" id="{054371B4-5149-4990-997E-362AFFBFAB68}"/>
              </a:ext>
            </a:extLst>
          </p:cNvPr>
          <p:cNvCxnSpPr/>
          <p:nvPr/>
        </p:nvCxnSpPr>
        <p:spPr>
          <a:xfrm>
            <a:off x="118770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LINE">
            <a:extLst>
              <a:ext uri="{FF2B5EF4-FFF2-40B4-BE49-F238E27FC236}">
                <a16:creationId xmlns:a16="http://schemas.microsoft.com/office/drawing/2014/main" id="{5C166A65-144B-49DE-A5B4-000C8078572C}"/>
              </a:ext>
            </a:extLst>
          </p:cNvPr>
          <p:cNvCxnSpPr/>
          <p:nvPr/>
        </p:nvCxnSpPr>
        <p:spPr>
          <a:xfrm>
            <a:off x="406080" y="244366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LINE">
            <a:extLst>
              <a:ext uri="{FF2B5EF4-FFF2-40B4-BE49-F238E27FC236}">
                <a16:creationId xmlns:a16="http://schemas.microsoft.com/office/drawing/2014/main" id="{AC327308-5B70-41A5-AFD5-9A548062D8C6}"/>
              </a:ext>
            </a:extLst>
          </p:cNvPr>
          <p:cNvCxnSpPr>
            <a:cxnSpLocks/>
          </p:cNvCxnSpPr>
          <p:nvPr/>
        </p:nvCxnSpPr>
        <p:spPr>
          <a:xfrm>
            <a:off x="10474396" y="6534150"/>
            <a:ext cx="14059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UTLINE">
            <a:extLst>
              <a:ext uri="{FF2B5EF4-FFF2-40B4-BE49-F238E27FC236}">
                <a16:creationId xmlns:a16="http://schemas.microsoft.com/office/drawing/2014/main" id="{D22A68A2-C986-43B9-9EA6-60C9953DBAE6}"/>
              </a:ext>
            </a:extLst>
          </p:cNvPr>
          <p:cNvSpPr/>
          <p:nvPr/>
        </p:nvSpPr>
        <p:spPr>
          <a:xfrm>
            <a:off x="8083621" y="6366494"/>
            <a:ext cx="2390775" cy="33337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YOUR DOMAIN">
            <a:extLst>
              <a:ext uri="{FF2B5EF4-FFF2-40B4-BE49-F238E27FC236}">
                <a16:creationId xmlns:a16="http://schemas.microsoft.com/office/drawing/2014/main" id="{238022AE-42D2-4903-9571-9A70F9E742F8}"/>
              </a:ext>
            </a:extLst>
          </p:cNvPr>
          <p:cNvSpPr txBox="1"/>
          <p:nvPr/>
        </p:nvSpPr>
        <p:spPr>
          <a:xfrm>
            <a:off x="8238717" y="635379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6" name="TRANSITIONS">
            <a:extLst>
              <a:ext uri="{FF2B5EF4-FFF2-40B4-BE49-F238E27FC236}">
                <a16:creationId xmlns:a16="http://schemas.microsoft.com/office/drawing/2014/main" id="{9A3EF317-735B-46B8-9E25-9C3F6FE8E358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TRANSITIONS">
            <a:extLst>
              <a:ext uri="{FF2B5EF4-FFF2-40B4-BE49-F238E27FC236}">
                <a16:creationId xmlns:a16="http://schemas.microsoft.com/office/drawing/2014/main" id="{C6148606-966F-4841-B681-50ADB4102899}"/>
              </a:ext>
            </a:extLst>
          </p:cNvPr>
          <p:cNvSpPr/>
          <p:nvPr/>
        </p:nvSpPr>
        <p:spPr>
          <a:xfrm>
            <a:off x="-1" y="-4824280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TRANSITIONS">
            <a:extLst>
              <a:ext uri="{FF2B5EF4-FFF2-40B4-BE49-F238E27FC236}">
                <a16:creationId xmlns:a16="http://schemas.microsoft.com/office/drawing/2014/main" id="{776A05B4-6A38-4C9E-AEC0-A58B37724B08}"/>
              </a:ext>
            </a:extLst>
          </p:cNvPr>
          <p:cNvSpPr/>
          <p:nvPr/>
        </p:nvSpPr>
        <p:spPr>
          <a:xfrm>
            <a:off x="28247" y="-4788166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TRANSITIONS">
            <a:extLst>
              <a:ext uri="{FF2B5EF4-FFF2-40B4-BE49-F238E27FC236}">
                <a16:creationId xmlns:a16="http://schemas.microsoft.com/office/drawing/2014/main" id="{F65C76A2-168F-4507-A55A-698379846F6D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0" name="TRANSITIONS">
            <a:extLst>
              <a:ext uri="{FF2B5EF4-FFF2-40B4-BE49-F238E27FC236}">
                <a16:creationId xmlns:a16="http://schemas.microsoft.com/office/drawing/2014/main" id="{5DFEA5E9-1FE6-40F1-80D9-5004596054C7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TRANSITIONS">
            <a:extLst>
              <a:ext uri="{FF2B5EF4-FFF2-40B4-BE49-F238E27FC236}">
                <a16:creationId xmlns:a16="http://schemas.microsoft.com/office/drawing/2014/main" id="{A605A498-920C-4A53-B1A9-C58B573B4259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506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3" presetClass="entr" presetSubtype="27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ntr" presetSubtype="27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1.00972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7037E-7 L 0 1.75556 " pathEditMode="relative" rAng="0" ptsTypes="AA">
                                      <p:cBhvr>
                                        <p:cTn id="12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7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2.96296E-6 L -3.75E-6 1.76713 " pathEditMode="relative" rAng="0" ptsTypes="AA">
                                      <p:cBhvr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356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64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12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decel="10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1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4" presetClass="path" presetSubtype="0" decel="10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129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1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  <p:bldP spid="30" grpId="0"/>
      <p:bldP spid="31" grpId="0"/>
      <p:bldP spid="32" grpId="0"/>
      <p:bldP spid="33" grpId="0"/>
      <p:bldP spid="34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57" grpId="0" animBg="1"/>
      <p:bldP spid="58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B IT NOW">
            <a:extLst>
              <a:ext uri="{FF2B5EF4-FFF2-40B4-BE49-F238E27FC236}">
                <a16:creationId xmlns:a16="http://schemas.microsoft.com/office/drawing/2014/main" id="{DABF9FE8-EB7A-4B5E-8C32-0CD7A6A14A2D}"/>
              </a:ext>
            </a:extLst>
          </p:cNvPr>
          <p:cNvSpPr txBox="1"/>
          <p:nvPr/>
        </p:nvSpPr>
        <p:spPr>
          <a:xfrm>
            <a:off x="4809435" y="4400550"/>
            <a:ext cx="25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6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GRAB IT NOW</a:t>
            </a:r>
          </a:p>
        </p:txBody>
      </p:sp>
      <p:sp useBgFill="1">
        <p:nvSpPr>
          <p:cNvPr id="6" name="SHAPE LAYER">
            <a:extLst>
              <a:ext uri="{FF2B5EF4-FFF2-40B4-BE49-F238E27FC236}">
                <a16:creationId xmlns:a16="http://schemas.microsoft.com/office/drawing/2014/main" id="{018F315B-583B-482B-A19D-9A97F886FB9A}"/>
              </a:ext>
            </a:extLst>
          </p:cNvPr>
          <p:cNvSpPr/>
          <p:nvPr/>
        </p:nvSpPr>
        <p:spPr>
          <a:xfrm>
            <a:off x="0" y="2171700"/>
            <a:ext cx="373380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" name="SHAPE LAYER">
            <a:extLst>
              <a:ext uri="{FF2B5EF4-FFF2-40B4-BE49-F238E27FC236}">
                <a16:creationId xmlns:a16="http://schemas.microsoft.com/office/drawing/2014/main" id="{9C65D5BB-DEA4-4909-9838-C9F7D343C847}"/>
              </a:ext>
            </a:extLst>
          </p:cNvPr>
          <p:cNvSpPr/>
          <p:nvPr/>
        </p:nvSpPr>
        <p:spPr>
          <a:xfrm>
            <a:off x="3733800" y="4038600"/>
            <a:ext cx="558165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9996753_uplifting-corporate-inspiration-background_by_yourtunes_preview">
            <a:hlinkClick r:id="" action="ppaction://media"/>
            <a:extLst>
              <a:ext uri="{FF2B5EF4-FFF2-40B4-BE49-F238E27FC236}">
                <a16:creationId xmlns:a16="http://schemas.microsoft.com/office/drawing/2014/main" id="{AC422146-35D1-4F74-B997-EF38DE7C4F5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5846.4489"/>
                  <p14:fade out="86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300" y="-20528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79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ODERN PRESENTATIONS">
            <a:extLst>
              <a:ext uri="{FF2B5EF4-FFF2-40B4-BE49-F238E27FC236}">
                <a16:creationId xmlns:a16="http://schemas.microsoft.com/office/drawing/2014/main" id="{DABF9FE8-EB7A-4B5E-8C32-0CD7A6A14A2D}"/>
              </a:ext>
            </a:extLst>
          </p:cNvPr>
          <p:cNvSpPr txBox="1"/>
          <p:nvPr/>
        </p:nvSpPr>
        <p:spPr>
          <a:xfrm>
            <a:off x="3863662" y="3244334"/>
            <a:ext cx="446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6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MODERN PRESNTATIONS</a:t>
            </a:r>
          </a:p>
        </p:txBody>
      </p:sp>
      <p:sp useBgFill="1">
        <p:nvSpPr>
          <p:cNvPr id="6" name="SHAPE LAYER">
            <a:extLst>
              <a:ext uri="{FF2B5EF4-FFF2-40B4-BE49-F238E27FC236}">
                <a16:creationId xmlns:a16="http://schemas.microsoft.com/office/drawing/2014/main" id="{018F315B-583B-482B-A19D-9A97F886FB9A}"/>
              </a:ext>
            </a:extLst>
          </p:cNvPr>
          <p:cNvSpPr/>
          <p:nvPr/>
        </p:nvSpPr>
        <p:spPr>
          <a:xfrm>
            <a:off x="0" y="2171700"/>
            <a:ext cx="373380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" name="SHAPE LAYER">
            <a:extLst>
              <a:ext uri="{FF2B5EF4-FFF2-40B4-BE49-F238E27FC236}">
                <a16:creationId xmlns:a16="http://schemas.microsoft.com/office/drawing/2014/main" id="{9C65D5BB-DEA4-4909-9838-C9F7D343C847}"/>
              </a:ext>
            </a:extLst>
          </p:cNvPr>
          <p:cNvSpPr/>
          <p:nvPr/>
        </p:nvSpPr>
        <p:spPr>
          <a:xfrm>
            <a:off x="3305175" y="4038600"/>
            <a:ext cx="558165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823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SHAPE LAYER">
            <a:extLst>
              <a:ext uri="{FF2B5EF4-FFF2-40B4-BE49-F238E27FC236}">
                <a16:creationId xmlns:a16="http://schemas.microsoft.com/office/drawing/2014/main" id="{018F315B-583B-482B-A19D-9A97F886FB9A}"/>
              </a:ext>
            </a:extLst>
          </p:cNvPr>
          <p:cNvSpPr/>
          <p:nvPr/>
        </p:nvSpPr>
        <p:spPr>
          <a:xfrm>
            <a:off x="0" y="2171700"/>
            <a:ext cx="373380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3AE2EC8-0F77-4DAD-9BBC-D905C3C98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0" y="4408794"/>
            <a:ext cx="3481680" cy="839596"/>
          </a:xfrm>
          <a:prstGeom prst="rect">
            <a:avLst/>
          </a:prstGeom>
        </p:spPr>
      </p:pic>
      <p:sp useBgFill="1">
        <p:nvSpPr>
          <p:cNvPr id="4" name="SHAPE LAYER">
            <a:extLst>
              <a:ext uri="{FF2B5EF4-FFF2-40B4-BE49-F238E27FC236}">
                <a16:creationId xmlns:a16="http://schemas.microsoft.com/office/drawing/2014/main" id="{9C65D5BB-DEA4-4909-9838-C9F7D343C847}"/>
              </a:ext>
            </a:extLst>
          </p:cNvPr>
          <p:cNvSpPr/>
          <p:nvPr/>
        </p:nvSpPr>
        <p:spPr>
          <a:xfrm>
            <a:off x="3733800" y="4038600"/>
            <a:ext cx="558165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51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179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LY ONE ON">
            <a:extLst>
              <a:ext uri="{FF2B5EF4-FFF2-40B4-BE49-F238E27FC236}">
                <a16:creationId xmlns:a16="http://schemas.microsoft.com/office/drawing/2014/main" id="{DABF9FE8-EB7A-4B5E-8C32-0CD7A6A14A2D}"/>
              </a:ext>
            </a:extLst>
          </p:cNvPr>
          <p:cNvSpPr txBox="1"/>
          <p:nvPr/>
        </p:nvSpPr>
        <p:spPr>
          <a:xfrm>
            <a:off x="4780582" y="4400550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6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ONLY ONE ON</a:t>
            </a:r>
          </a:p>
        </p:txBody>
      </p:sp>
      <p:sp useBgFill="1">
        <p:nvSpPr>
          <p:cNvPr id="6" name="SHAPE LAYER">
            <a:extLst>
              <a:ext uri="{FF2B5EF4-FFF2-40B4-BE49-F238E27FC236}">
                <a16:creationId xmlns:a16="http://schemas.microsoft.com/office/drawing/2014/main" id="{018F315B-583B-482B-A19D-9A97F886FB9A}"/>
              </a:ext>
            </a:extLst>
          </p:cNvPr>
          <p:cNvSpPr/>
          <p:nvPr/>
        </p:nvSpPr>
        <p:spPr>
          <a:xfrm>
            <a:off x="0" y="2171700"/>
            <a:ext cx="373380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" name="SHAPE LAYER">
            <a:extLst>
              <a:ext uri="{FF2B5EF4-FFF2-40B4-BE49-F238E27FC236}">
                <a16:creationId xmlns:a16="http://schemas.microsoft.com/office/drawing/2014/main" id="{9C65D5BB-DEA4-4909-9838-C9F7D343C847}"/>
              </a:ext>
            </a:extLst>
          </p:cNvPr>
          <p:cNvSpPr/>
          <p:nvPr/>
        </p:nvSpPr>
        <p:spPr>
          <a:xfrm>
            <a:off x="3733800" y="4038600"/>
            <a:ext cx="558165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88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79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S">
            <a:extLst>
              <a:ext uri="{FF2B5EF4-FFF2-40B4-BE49-F238E27FC236}">
                <a16:creationId xmlns:a16="http://schemas.microsoft.com/office/drawing/2014/main" id="{DABF9FE8-EB7A-4B5E-8C32-0CD7A6A14A2D}"/>
              </a:ext>
            </a:extLst>
          </p:cNvPr>
          <p:cNvSpPr txBox="1"/>
          <p:nvPr/>
        </p:nvSpPr>
        <p:spPr>
          <a:xfrm>
            <a:off x="5105185" y="292048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PRESENTS</a:t>
            </a:r>
            <a:endParaRPr lang="id-ID" spc="6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 useBgFill="1">
        <p:nvSpPr>
          <p:cNvPr id="6" name="SHAPE LAYER">
            <a:extLst>
              <a:ext uri="{FF2B5EF4-FFF2-40B4-BE49-F238E27FC236}">
                <a16:creationId xmlns:a16="http://schemas.microsoft.com/office/drawing/2014/main" id="{018F315B-583B-482B-A19D-9A97F886FB9A}"/>
              </a:ext>
            </a:extLst>
          </p:cNvPr>
          <p:cNvSpPr/>
          <p:nvPr/>
        </p:nvSpPr>
        <p:spPr>
          <a:xfrm>
            <a:off x="0" y="2171700"/>
            <a:ext cx="373380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" name="SHAPE LAYER">
            <a:extLst>
              <a:ext uri="{FF2B5EF4-FFF2-40B4-BE49-F238E27FC236}">
                <a16:creationId xmlns:a16="http://schemas.microsoft.com/office/drawing/2014/main" id="{9C65D5BB-DEA4-4909-9838-C9F7D343C847}"/>
              </a:ext>
            </a:extLst>
          </p:cNvPr>
          <p:cNvSpPr/>
          <p:nvPr/>
        </p:nvSpPr>
        <p:spPr>
          <a:xfrm>
            <a:off x="3305175" y="4038600"/>
            <a:ext cx="558165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727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ODERN PRESENTATIONS">
            <a:extLst>
              <a:ext uri="{FF2B5EF4-FFF2-40B4-BE49-F238E27FC236}">
                <a16:creationId xmlns:a16="http://schemas.microsoft.com/office/drawing/2014/main" id="{DABF9FE8-EB7A-4B5E-8C32-0CD7A6A14A2D}"/>
              </a:ext>
            </a:extLst>
          </p:cNvPr>
          <p:cNvSpPr txBox="1"/>
          <p:nvPr/>
        </p:nvSpPr>
        <p:spPr>
          <a:xfrm>
            <a:off x="3976673" y="4400550"/>
            <a:ext cx="423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MODERN PRESNTATION</a:t>
            </a:r>
            <a:endParaRPr lang="id-ID" spc="6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 useBgFill="1">
        <p:nvSpPr>
          <p:cNvPr id="6" name="SHAPE LAYER">
            <a:extLst>
              <a:ext uri="{FF2B5EF4-FFF2-40B4-BE49-F238E27FC236}">
                <a16:creationId xmlns:a16="http://schemas.microsoft.com/office/drawing/2014/main" id="{018F315B-583B-482B-A19D-9A97F886FB9A}"/>
              </a:ext>
            </a:extLst>
          </p:cNvPr>
          <p:cNvSpPr/>
          <p:nvPr/>
        </p:nvSpPr>
        <p:spPr>
          <a:xfrm>
            <a:off x="0" y="2171700"/>
            <a:ext cx="373380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4" name="SHAPE LAYER">
            <a:extLst>
              <a:ext uri="{FF2B5EF4-FFF2-40B4-BE49-F238E27FC236}">
                <a16:creationId xmlns:a16="http://schemas.microsoft.com/office/drawing/2014/main" id="{9C65D5BB-DEA4-4909-9838-C9F7D343C847}"/>
              </a:ext>
            </a:extLst>
          </p:cNvPr>
          <p:cNvSpPr/>
          <p:nvPr/>
        </p:nvSpPr>
        <p:spPr>
          <a:xfrm>
            <a:off x="3733800" y="4038600"/>
            <a:ext cx="5581650" cy="2819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14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79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>
            <a:extLst>
              <a:ext uri="{FF2B5EF4-FFF2-40B4-BE49-F238E27FC236}">
                <a16:creationId xmlns:a16="http://schemas.microsoft.com/office/drawing/2014/main" id="{D2F98D96-FC5D-4233-A346-8711B39D59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SHAPE LAYER">
            <a:extLst>
              <a:ext uri="{FF2B5EF4-FFF2-40B4-BE49-F238E27FC236}">
                <a16:creationId xmlns:a16="http://schemas.microsoft.com/office/drawing/2014/main" id="{22E2AF4C-32FB-41A2-83CA-436204EC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1"/>
          </a:xfrm>
          <a:prstGeom prst="rect">
            <a:avLst/>
          </a:prstGeom>
        </p:spPr>
      </p:pic>
      <p:sp>
        <p:nvSpPr>
          <p:cNvPr id="12" name="STYLISH SLIDES">
            <a:extLst>
              <a:ext uri="{FF2B5EF4-FFF2-40B4-BE49-F238E27FC236}">
                <a16:creationId xmlns:a16="http://schemas.microsoft.com/office/drawing/2014/main" id="{AE5332DE-821C-48DE-82AD-B5F4B1554B93}"/>
              </a:ext>
            </a:extLst>
          </p:cNvPr>
          <p:cNvSpPr txBox="1"/>
          <p:nvPr/>
        </p:nvSpPr>
        <p:spPr>
          <a:xfrm>
            <a:off x="3947598" y="2883039"/>
            <a:ext cx="4296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Stylist Slides</a:t>
            </a:r>
            <a:endParaRPr lang="id-ID" sz="5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3" name="OUTLINE">
            <a:extLst>
              <a:ext uri="{FF2B5EF4-FFF2-40B4-BE49-F238E27FC236}">
                <a16:creationId xmlns:a16="http://schemas.microsoft.com/office/drawing/2014/main" id="{78B3EE57-03CA-41F8-AD15-6CA2CA6ED712}"/>
              </a:ext>
            </a:extLst>
          </p:cNvPr>
          <p:cNvSpPr/>
          <p:nvPr/>
        </p:nvSpPr>
        <p:spPr>
          <a:xfrm>
            <a:off x="4900394" y="3812720"/>
            <a:ext cx="2390775" cy="33337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YOUR DOMAIN">
            <a:extLst>
              <a:ext uri="{FF2B5EF4-FFF2-40B4-BE49-F238E27FC236}">
                <a16:creationId xmlns:a16="http://schemas.microsoft.com/office/drawing/2014/main" id="{45BF1123-42E7-4D8F-9FE7-75A7C8428F11}"/>
              </a:ext>
            </a:extLst>
          </p:cNvPr>
          <p:cNvSpPr txBox="1"/>
          <p:nvPr/>
        </p:nvSpPr>
        <p:spPr>
          <a:xfrm>
            <a:off x="5055490" y="3800018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5" name="SHAPE LAYER">
            <a:extLst>
              <a:ext uri="{FF2B5EF4-FFF2-40B4-BE49-F238E27FC236}">
                <a16:creationId xmlns:a16="http://schemas.microsoft.com/office/drawing/2014/main" id="{BF4EC9A7-FC41-4F49-804E-0DD0F6320501}"/>
              </a:ext>
            </a:extLst>
          </p:cNvPr>
          <p:cNvSpPr/>
          <p:nvPr/>
        </p:nvSpPr>
        <p:spPr>
          <a:xfrm>
            <a:off x="5639019" y="2811601"/>
            <a:ext cx="142875" cy="1428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 LAYER">
            <a:extLst>
              <a:ext uri="{FF2B5EF4-FFF2-40B4-BE49-F238E27FC236}">
                <a16:creationId xmlns:a16="http://schemas.microsoft.com/office/drawing/2014/main" id="{A5405007-9FFB-4E7D-8DDB-17A195C55638}"/>
              </a:ext>
            </a:extLst>
          </p:cNvPr>
          <p:cNvSpPr/>
          <p:nvPr/>
        </p:nvSpPr>
        <p:spPr>
          <a:xfrm>
            <a:off x="6024562" y="2811601"/>
            <a:ext cx="142875" cy="1428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 LAYER">
            <a:extLst>
              <a:ext uri="{FF2B5EF4-FFF2-40B4-BE49-F238E27FC236}">
                <a16:creationId xmlns:a16="http://schemas.microsoft.com/office/drawing/2014/main" id="{175782BE-B3D5-4D82-BD46-2E03BD37E0B6}"/>
              </a:ext>
            </a:extLst>
          </p:cNvPr>
          <p:cNvSpPr/>
          <p:nvPr/>
        </p:nvSpPr>
        <p:spPr>
          <a:xfrm>
            <a:off x="6410105" y="2811601"/>
            <a:ext cx="142875" cy="1428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 LAYER">
            <a:extLst>
              <a:ext uri="{FF2B5EF4-FFF2-40B4-BE49-F238E27FC236}">
                <a16:creationId xmlns:a16="http://schemas.microsoft.com/office/drawing/2014/main" id="{19E7145B-1B69-4730-A6DD-AFCED66EF882}"/>
              </a:ext>
            </a:extLst>
          </p:cNvPr>
          <p:cNvSpPr/>
          <p:nvPr/>
        </p:nvSpPr>
        <p:spPr>
          <a:xfrm>
            <a:off x="745061" y="623661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 LAYER">
            <a:extLst>
              <a:ext uri="{FF2B5EF4-FFF2-40B4-BE49-F238E27FC236}">
                <a16:creationId xmlns:a16="http://schemas.microsoft.com/office/drawing/2014/main" id="{1F088AA7-28A4-4770-9C81-8801C785FDC9}"/>
              </a:ext>
            </a:extLst>
          </p:cNvPr>
          <p:cNvSpPr/>
          <p:nvPr/>
        </p:nvSpPr>
        <p:spPr>
          <a:xfrm>
            <a:off x="7862966" y="4951184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 LAYER">
            <a:extLst>
              <a:ext uri="{FF2B5EF4-FFF2-40B4-BE49-F238E27FC236}">
                <a16:creationId xmlns:a16="http://schemas.microsoft.com/office/drawing/2014/main" id="{DCC49065-2F68-4351-9637-C1A88962CEB6}"/>
              </a:ext>
            </a:extLst>
          </p:cNvPr>
          <p:cNvSpPr/>
          <p:nvPr/>
        </p:nvSpPr>
        <p:spPr>
          <a:xfrm>
            <a:off x="8644015" y="4394049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 LAYER">
            <a:extLst>
              <a:ext uri="{FF2B5EF4-FFF2-40B4-BE49-F238E27FC236}">
                <a16:creationId xmlns:a16="http://schemas.microsoft.com/office/drawing/2014/main" id="{4FB6D358-3B14-4FCD-B953-156F6D39AB7B}"/>
              </a:ext>
            </a:extLst>
          </p:cNvPr>
          <p:cNvSpPr/>
          <p:nvPr/>
        </p:nvSpPr>
        <p:spPr>
          <a:xfrm>
            <a:off x="1297511" y="1211252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 LAYER">
            <a:extLst>
              <a:ext uri="{FF2B5EF4-FFF2-40B4-BE49-F238E27FC236}">
                <a16:creationId xmlns:a16="http://schemas.microsoft.com/office/drawing/2014/main" id="{34249D90-C49D-4AD2-A73F-354EBDE7F93B}"/>
              </a:ext>
            </a:extLst>
          </p:cNvPr>
          <p:cNvSpPr/>
          <p:nvPr/>
        </p:nvSpPr>
        <p:spPr>
          <a:xfrm>
            <a:off x="1297511" y="376509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7C6A0177-4DBC-41D6-AA5A-6221A642B0E1}"/>
              </a:ext>
            </a:extLst>
          </p:cNvPr>
          <p:cNvSpPr/>
          <p:nvPr/>
        </p:nvSpPr>
        <p:spPr>
          <a:xfrm>
            <a:off x="1567170" y="414609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SHAPE LAYER">
            <a:extLst>
              <a:ext uri="{FF2B5EF4-FFF2-40B4-BE49-F238E27FC236}">
                <a16:creationId xmlns:a16="http://schemas.microsoft.com/office/drawing/2014/main" id="{6E3BB2C4-C7E3-45DD-BF46-FE7611E1AD6D}"/>
              </a:ext>
            </a:extLst>
          </p:cNvPr>
          <p:cNvSpPr/>
          <p:nvPr/>
        </p:nvSpPr>
        <p:spPr>
          <a:xfrm>
            <a:off x="6552980" y="1966059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052BAECE-9DB5-4699-AB39-D18B6476B93F}"/>
              </a:ext>
            </a:extLst>
          </p:cNvPr>
          <p:cNvSpPr/>
          <p:nvPr/>
        </p:nvSpPr>
        <p:spPr>
          <a:xfrm>
            <a:off x="8644015" y="5086013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CB91B224-4941-4561-8DEB-0B64988A16C4}"/>
              </a:ext>
            </a:extLst>
          </p:cNvPr>
          <p:cNvSpPr/>
          <p:nvPr/>
        </p:nvSpPr>
        <p:spPr>
          <a:xfrm>
            <a:off x="1086481" y="2479099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770D3D3F-9D71-403C-968E-675880704850}"/>
              </a:ext>
            </a:extLst>
          </p:cNvPr>
          <p:cNvSpPr/>
          <p:nvPr/>
        </p:nvSpPr>
        <p:spPr>
          <a:xfrm>
            <a:off x="6917889" y="1625650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B2D2C0E1-A2ED-42BE-80A4-7856B42E32FB}"/>
              </a:ext>
            </a:extLst>
          </p:cNvPr>
          <p:cNvSpPr/>
          <p:nvPr/>
        </p:nvSpPr>
        <p:spPr>
          <a:xfrm>
            <a:off x="9237660" y="2532170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SHAPE LAYER">
            <a:extLst>
              <a:ext uri="{FF2B5EF4-FFF2-40B4-BE49-F238E27FC236}">
                <a16:creationId xmlns:a16="http://schemas.microsoft.com/office/drawing/2014/main" id="{B9EB81F6-65F6-464A-B491-E280A387419F}"/>
              </a:ext>
            </a:extLst>
          </p:cNvPr>
          <p:cNvSpPr/>
          <p:nvPr/>
        </p:nvSpPr>
        <p:spPr>
          <a:xfrm>
            <a:off x="2821721" y="1789981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SHAPE LAYER">
            <a:extLst>
              <a:ext uri="{FF2B5EF4-FFF2-40B4-BE49-F238E27FC236}">
                <a16:creationId xmlns:a16="http://schemas.microsoft.com/office/drawing/2014/main" id="{729D5F0A-5EE1-480D-BA53-9AD003B30489}"/>
              </a:ext>
            </a:extLst>
          </p:cNvPr>
          <p:cNvSpPr/>
          <p:nvPr/>
        </p:nvSpPr>
        <p:spPr>
          <a:xfrm>
            <a:off x="3374171" y="2377572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SHAPE LAYER">
            <a:extLst>
              <a:ext uri="{FF2B5EF4-FFF2-40B4-BE49-F238E27FC236}">
                <a16:creationId xmlns:a16="http://schemas.microsoft.com/office/drawing/2014/main" id="{D0454A58-2FDF-425B-B77B-140C2CABBB0D}"/>
              </a:ext>
            </a:extLst>
          </p:cNvPr>
          <p:cNvSpPr/>
          <p:nvPr/>
        </p:nvSpPr>
        <p:spPr>
          <a:xfrm>
            <a:off x="3374171" y="493141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SHAPE LAYER">
            <a:extLst>
              <a:ext uri="{FF2B5EF4-FFF2-40B4-BE49-F238E27FC236}">
                <a16:creationId xmlns:a16="http://schemas.microsoft.com/office/drawing/2014/main" id="{01047ABD-78EB-474B-BDD7-6965D8C08F50}"/>
              </a:ext>
            </a:extLst>
          </p:cNvPr>
          <p:cNvSpPr/>
          <p:nvPr/>
        </p:nvSpPr>
        <p:spPr>
          <a:xfrm>
            <a:off x="3643830" y="531241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SHAPE LAYER">
            <a:extLst>
              <a:ext uri="{FF2B5EF4-FFF2-40B4-BE49-F238E27FC236}">
                <a16:creationId xmlns:a16="http://schemas.microsoft.com/office/drawing/2014/main" id="{8CE68C86-4A50-4786-8CDC-E316DF97ED1E}"/>
              </a:ext>
            </a:extLst>
          </p:cNvPr>
          <p:cNvSpPr/>
          <p:nvPr/>
        </p:nvSpPr>
        <p:spPr>
          <a:xfrm>
            <a:off x="3163141" y="3645419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SHAPE LAYER">
            <a:extLst>
              <a:ext uri="{FF2B5EF4-FFF2-40B4-BE49-F238E27FC236}">
                <a16:creationId xmlns:a16="http://schemas.microsoft.com/office/drawing/2014/main" id="{415BF82F-63C3-4EA4-933F-1A059DCEA4E9}"/>
              </a:ext>
            </a:extLst>
          </p:cNvPr>
          <p:cNvSpPr/>
          <p:nvPr/>
        </p:nvSpPr>
        <p:spPr>
          <a:xfrm>
            <a:off x="8591440" y="1076423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SHAPE LAYER">
            <a:extLst>
              <a:ext uri="{FF2B5EF4-FFF2-40B4-BE49-F238E27FC236}">
                <a16:creationId xmlns:a16="http://schemas.microsoft.com/office/drawing/2014/main" id="{CF980BD9-B82F-4428-9C11-23513F54CE9D}"/>
              </a:ext>
            </a:extLst>
          </p:cNvPr>
          <p:cNvSpPr/>
          <p:nvPr/>
        </p:nvSpPr>
        <p:spPr>
          <a:xfrm>
            <a:off x="9372489" y="519288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SHAPE LAYER">
            <a:extLst>
              <a:ext uri="{FF2B5EF4-FFF2-40B4-BE49-F238E27FC236}">
                <a16:creationId xmlns:a16="http://schemas.microsoft.com/office/drawing/2014/main" id="{96C3F348-238D-49C5-AC26-042A57AACC89}"/>
              </a:ext>
            </a:extLst>
          </p:cNvPr>
          <p:cNvSpPr/>
          <p:nvPr/>
        </p:nvSpPr>
        <p:spPr>
          <a:xfrm>
            <a:off x="9372489" y="1211252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SHAPE LAYER">
            <a:extLst>
              <a:ext uri="{FF2B5EF4-FFF2-40B4-BE49-F238E27FC236}">
                <a16:creationId xmlns:a16="http://schemas.microsoft.com/office/drawing/2014/main" id="{7DE64D5F-1358-4B67-8A03-798CDD72E173}"/>
              </a:ext>
            </a:extLst>
          </p:cNvPr>
          <p:cNvSpPr/>
          <p:nvPr/>
        </p:nvSpPr>
        <p:spPr>
          <a:xfrm>
            <a:off x="9914822" y="3114436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SHAPE LAYER">
            <a:extLst>
              <a:ext uri="{FF2B5EF4-FFF2-40B4-BE49-F238E27FC236}">
                <a16:creationId xmlns:a16="http://schemas.microsoft.com/office/drawing/2014/main" id="{78735673-D2C7-4BB0-8F93-0B9E258BF5DD}"/>
              </a:ext>
            </a:extLst>
          </p:cNvPr>
          <p:cNvSpPr/>
          <p:nvPr/>
        </p:nvSpPr>
        <p:spPr>
          <a:xfrm>
            <a:off x="10184481" y="3495436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TRANSITIONS">
            <a:extLst>
              <a:ext uri="{FF2B5EF4-FFF2-40B4-BE49-F238E27FC236}">
                <a16:creationId xmlns:a16="http://schemas.microsoft.com/office/drawing/2014/main" id="{19F57813-E1F9-4954-A0BC-0CC29DB67586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TRANSITIONS">
            <a:extLst>
              <a:ext uri="{FF2B5EF4-FFF2-40B4-BE49-F238E27FC236}">
                <a16:creationId xmlns:a16="http://schemas.microsoft.com/office/drawing/2014/main" id="{F6E36633-DB92-478E-AAC7-D7D466F7FAF2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TRANSITIONS">
            <a:extLst>
              <a:ext uri="{FF2B5EF4-FFF2-40B4-BE49-F238E27FC236}">
                <a16:creationId xmlns:a16="http://schemas.microsoft.com/office/drawing/2014/main" id="{00CF2D81-1F3B-429A-A506-AE078DF30228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57850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10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27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ntr" presetSubtype="27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3" presetClass="entr" presetSubtype="27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3" presetClass="entr" presetSubtype="27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ntr" presetSubtype="27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3" presetClass="entr" presetSubtype="27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3" presetClass="entr" presetSubtype="27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>
            <a:extLst>
              <a:ext uri="{FF2B5EF4-FFF2-40B4-BE49-F238E27FC236}">
                <a16:creationId xmlns:a16="http://schemas.microsoft.com/office/drawing/2014/main" id="{D7E8CA96-1FC7-44D8-98F6-0CA4EBB761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SHAPE LAYER">
            <a:extLst>
              <a:ext uri="{FF2B5EF4-FFF2-40B4-BE49-F238E27FC236}">
                <a16:creationId xmlns:a16="http://schemas.microsoft.com/office/drawing/2014/main" id="{22E2AF4C-32FB-41A2-83CA-436204EC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1"/>
          </a:xfrm>
          <a:prstGeom prst="rect">
            <a:avLst/>
          </a:prstGeom>
        </p:spPr>
      </p:pic>
      <p:sp>
        <p:nvSpPr>
          <p:cNvPr id="13" name="OUTLINE">
            <a:extLst>
              <a:ext uri="{FF2B5EF4-FFF2-40B4-BE49-F238E27FC236}">
                <a16:creationId xmlns:a16="http://schemas.microsoft.com/office/drawing/2014/main" id="{78B3EE57-03CA-41F8-AD15-6CA2CA6ED712}"/>
              </a:ext>
            </a:extLst>
          </p:cNvPr>
          <p:cNvSpPr/>
          <p:nvPr/>
        </p:nvSpPr>
        <p:spPr>
          <a:xfrm>
            <a:off x="8083621" y="6366494"/>
            <a:ext cx="2390775" cy="33337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YOUR DOMAIN">
            <a:extLst>
              <a:ext uri="{FF2B5EF4-FFF2-40B4-BE49-F238E27FC236}">
                <a16:creationId xmlns:a16="http://schemas.microsoft.com/office/drawing/2014/main" id="{45BF1123-42E7-4D8F-9FE7-75A7C8428F11}"/>
              </a:ext>
            </a:extLst>
          </p:cNvPr>
          <p:cNvSpPr txBox="1"/>
          <p:nvPr/>
        </p:nvSpPr>
        <p:spPr>
          <a:xfrm>
            <a:off x="8238717" y="635379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8" name="SHAPE LAYER">
            <a:extLst>
              <a:ext uri="{FF2B5EF4-FFF2-40B4-BE49-F238E27FC236}">
                <a16:creationId xmlns:a16="http://schemas.microsoft.com/office/drawing/2014/main" id="{19E7145B-1B69-4730-A6DD-AFCED66EF882}"/>
              </a:ext>
            </a:extLst>
          </p:cNvPr>
          <p:cNvSpPr/>
          <p:nvPr/>
        </p:nvSpPr>
        <p:spPr>
          <a:xfrm>
            <a:off x="2114550" y="1809750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 LAYER">
            <a:extLst>
              <a:ext uri="{FF2B5EF4-FFF2-40B4-BE49-F238E27FC236}">
                <a16:creationId xmlns:a16="http://schemas.microsoft.com/office/drawing/2014/main" id="{1F088AA7-28A4-4770-9C81-8801C785FDC9}"/>
              </a:ext>
            </a:extLst>
          </p:cNvPr>
          <p:cNvSpPr/>
          <p:nvPr/>
        </p:nvSpPr>
        <p:spPr>
          <a:xfrm>
            <a:off x="4089803" y="3263075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 LAYER">
            <a:extLst>
              <a:ext uri="{FF2B5EF4-FFF2-40B4-BE49-F238E27FC236}">
                <a16:creationId xmlns:a16="http://schemas.microsoft.com/office/drawing/2014/main" id="{DCC49065-2F68-4351-9637-C1A88962CEB6}"/>
              </a:ext>
            </a:extLst>
          </p:cNvPr>
          <p:cNvSpPr/>
          <p:nvPr/>
        </p:nvSpPr>
        <p:spPr>
          <a:xfrm>
            <a:off x="4870852" y="2705940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 LAYER">
            <a:extLst>
              <a:ext uri="{FF2B5EF4-FFF2-40B4-BE49-F238E27FC236}">
                <a16:creationId xmlns:a16="http://schemas.microsoft.com/office/drawing/2014/main" id="{4FB6D358-3B14-4FCD-B953-156F6D39AB7B}"/>
              </a:ext>
            </a:extLst>
          </p:cNvPr>
          <p:cNvSpPr/>
          <p:nvPr/>
        </p:nvSpPr>
        <p:spPr>
          <a:xfrm>
            <a:off x="2667000" y="239734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 LAYER">
            <a:extLst>
              <a:ext uri="{FF2B5EF4-FFF2-40B4-BE49-F238E27FC236}">
                <a16:creationId xmlns:a16="http://schemas.microsoft.com/office/drawing/2014/main" id="{34249D90-C49D-4AD2-A73F-354EBDE7F93B}"/>
              </a:ext>
            </a:extLst>
          </p:cNvPr>
          <p:cNvSpPr/>
          <p:nvPr/>
        </p:nvSpPr>
        <p:spPr>
          <a:xfrm>
            <a:off x="2667000" y="495118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7C6A0177-4DBC-41D6-AA5A-6221A642B0E1}"/>
              </a:ext>
            </a:extLst>
          </p:cNvPr>
          <p:cNvSpPr/>
          <p:nvPr/>
        </p:nvSpPr>
        <p:spPr>
          <a:xfrm>
            <a:off x="2936659" y="533218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SHAPE LAYER">
            <a:extLst>
              <a:ext uri="{FF2B5EF4-FFF2-40B4-BE49-F238E27FC236}">
                <a16:creationId xmlns:a16="http://schemas.microsoft.com/office/drawing/2014/main" id="{6E3BB2C4-C7E3-45DD-BF46-FE7611E1AD6D}"/>
              </a:ext>
            </a:extLst>
          </p:cNvPr>
          <p:cNvSpPr/>
          <p:nvPr/>
        </p:nvSpPr>
        <p:spPr>
          <a:xfrm>
            <a:off x="10781232" y="1642454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052BAECE-9DB5-4699-AB39-D18B6476B93F}"/>
              </a:ext>
            </a:extLst>
          </p:cNvPr>
          <p:cNvSpPr/>
          <p:nvPr/>
        </p:nvSpPr>
        <p:spPr>
          <a:xfrm>
            <a:off x="4870852" y="3397904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CB91B224-4941-4561-8DEB-0B64988A16C4}"/>
              </a:ext>
            </a:extLst>
          </p:cNvPr>
          <p:cNvSpPr/>
          <p:nvPr/>
        </p:nvSpPr>
        <p:spPr>
          <a:xfrm>
            <a:off x="2455970" y="3665188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770D3D3F-9D71-403C-968E-675880704850}"/>
              </a:ext>
            </a:extLst>
          </p:cNvPr>
          <p:cNvSpPr/>
          <p:nvPr/>
        </p:nvSpPr>
        <p:spPr>
          <a:xfrm>
            <a:off x="11146141" y="130204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B2D2C0E1-A2ED-42BE-80A4-7856B42E32FB}"/>
              </a:ext>
            </a:extLst>
          </p:cNvPr>
          <p:cNvSpPr/>
          <p:nvPr/>
        </p:nvSpPr>
        <p:spPr>
          <a:xfrm>
            <a:off x="5464497" y="84406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6" name="LINE">
            <a:extLst>
              <a:ext uri="{FF2B5EF4-FFF2-40B4-BE49-F238E27FC236}">
                <a16:creationId xmlns:a16="http://schemas.microsoft.com/office/drawing/2014/main" id="{6427B949-8F7C-4F06-BEA4-1AE965356457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7653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">
            <a:extLst>
              <a:ext uri="{FF2B5EF4-FFF2-40B4-BE49-F238E27FC236}">
                <a16:creationId xmlns:a16="http://schemas.microsoft.com/office/drawing/2014/main" id="{9A263BD6-CBAB-4EBC-AB8B-7D957107EC95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NE">
            <a:extLst>
              <a:ext uri="{FF2B5EF4-FFF2-40B4-BE49-F238E27FC236}">
                <a16:creationId xmlns:a16="http://schemas.microsoft.com/office/drawing/2014/main" id="{ADA4A67F-4F39-4AD5-AF0E-222E6B6FE1BD}"/>
              </a:ext>
            </a:extLst>
          </p:cNvPr>
          <p:cNvCxnSpPr/>
          <p:nvPr/>
        </p:nvCxnSpPr>
        <p:spPr>
          <a:xfrm>
            <a:off x="118770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NE">
            <a:extLst>
              <a:ext uri="{FF2B5EF4-FFF2-40B4-BE49-F238E27FC236}">
                <a16:creationId xmlns:a16="http://schemas.microsoft.com/office/drawing/2014/main" id="{7809FBE3-20A7-49C3-889A-4210A16E37A4}"/>
              </a:ext>
            </a:extLst>
          </p:cNvPr>
          <p:cNvCxnSpPr/>
          <p:nvPr/>
        </p:nvCxnSpPr>
        <p:spPr>
          <a:xfrm>
            <a:off x="406080" y="244366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LINE">
            <a:extLst>
              <a:ext uri="{FF2B5EF4-FFF2-40B4-BE49-F238E27FC236}">
                <a16:creationId xmlns:a16="http://schemas.microsoft.com/office/drawing/2014/main" id="{E571D31F-9075-4DCA-80DE-C0D8973DFF10}"/>
              </a:ext>
            </a:extLst>
          </p:cNvPr>
          <p:cNvCxnSpPr>
            <a:cxnSpLocks/>
          </p:cNvCxnSpPr>
          <p:nvPr/>
        </p:nvCxnSpPr>
        <p:spPr>
          <a:xfrm>
            <a:off x="10474396" y="6534150"/>
            <a:ext cx="14059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LEAN DESIGN">
            <a:extLst>
              <a:ext uri="{FF2B5EF4-FFF2-40B4-BE49-F238E27FC236}">
                <a16:creationId xmlns:a16="http://schemas.microsoft.com/office/drawing/2014/main" id="{74A4134A-3AAF-450E-9E98-75A93B5F73E6}"/>
              </a:ext>
            </a:extLst>
          </p:cNvPr>
          <p:cNvSpPr txBox="1"/>
          <p:nvPr/>
        </p:nvSpPr>
        <p:spPr>
          <a:xfrm>
            <a:off x="6498628" y="1215047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CLEAN DESIGN</a:t>
            </a:r>
            <a:endParaRPr lang="id-ID" sz="3200" spc="-1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21" name="LOGO COMPANY">
            <a:extLst>
              <a:ext uri="{FF2B5EF4-FFF2-40B4-BE49-F238E27FC236}">
                <a16:creationId xmlns:a16="http://schemas.microsoft.com/office/drawing/2014/main" id="{4EC26ED5-F8ED-450A-AFB3-ABD3A72EB6A1}"/>
              </a:ext>
            </a:extLst>
          </p:cNvPr>
          <p:cNvGrpSpPr/>
          <p:nvPr/>
        </p:nvGrpSpPr>
        <p:grpSpPr>
          <a:xfrm>
            <a:off x="6498628" y="819896"/>
            <a:ext cx="2852122" cy="395151"/>
            <a:chOff x="6498628" y="819896"/>
            <a:chExt cx="2852122" cy="395151"/>
          </a:xfrm>
        </p:grpSpPr>
        <p:pic>
          <p:nvPicPr>
            <p:cNvPr id="42" name="LOGO">
              <a:extLst>
                <a:ext uri="{FF2B5EF4-FFF2-40B4-BE49-F238E27FC236}">
                  <a16:creationId xmlns:a16="http://schemas.microsoft.com/office/drawing/2014/main" id="{E139A47B-BA8A-4402-8067-0E21D6C4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628" y="819896"/>
              <a:ext cx="184404" cy="395151"/>
            </a:xfrm>
            <a:prstGeom prst="rect">
              <a:avLst/>
            </a:prstGeom>
          </p:spPr>
        </p:pic>
        <p:sp>
          <p:nvSpPr>
            <p:cNvPr id="43" name="COMPANY NAME">
              <a:extLst>
                <a:ext uri="{FF2B5EF4-FFF2-40B4-BE49-F238E27FC236}">
                  <a16:creationId xmlns:a16="http://schemas.microsoft.com/office/drawing/2014/main" id="{9D1FAFA3-D6F7-4F9A-BC67-59E9798FD5DB}"/>
                </a:ext>
              </a:extLst>
            </p:cNvPr>
            <p:cNvSpPr txBox="1"/>
            <p:nvPr/>
          </p:nvSpPr>
          <p:spPr>
            <a:xfrm>
              <a:off x="6683032" y="852564"/>
              <a:ext cx="2667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Company Name</a:t>
              </a:r>
              <a:endParaRPr lang="id-ID" sz="1600" spc="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44" name="TEXT DESCRIPTIONS">
            <a:extLst>
              <a:ext uri="{FF2B5EF4-FFF2-40B4-BE49-F238E27FC236}">
                <a16:creationId xmlns:a16="http://schemas.microsoft.com/office/drawing/2014/main" id="{D21655C1-A133-4D02-BF27-EA4955C29F28}"/>
              </a:ext>
            </a:extLst>
          </p:cNvPr>
          <p:cNvSpPr txBox="1"/>
          <p:nvPr/>
        </p:nvSpPr>
        <p:spPr>
          <a:xfrm>
            <a:off x="6498628" y="1799822"/>
            <a:ext cx="4355785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5" name="NUMBER 1">
            <a:extLst>
              <a:ext uri="{FF2B5EF4-FFF2-40B4-BE49-F238E27FC236}">
                <a16:creationId xmlns:a16="http://schemas.microsoft.com/office/drawing/2014/main" id="{5FE978BA-1642-4BB9-8450-63C6A763D70E}"/>
              </a:ext>
            </a:extLst>
          </p:cNvPr>
          <p:cNvSpPr txBox="1"/>
          <p:nvPr/>
        </p:nvSpPr>
        <p:spPr>
          <a:xfrm>
            <a:off x="6623599" y="320562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" panose="020F0502020204030203" pitchFamily="34" charset="0"/>
              </a:rPr>
              <a:t>1</a:t>
            </a:r>
          </a:p>
        </p:txBody>
      </p:sp>
      <p:sp>
        <p:nvSpPr>
          <p:cNvPr id="46" name="LIST 1">
            <a:extLst>
              <a:ext uri="{FF2B5EF4-FFF2-40B4-BE49-F238E27FC236}">
                <a16:creationId xmlns:a16="http://schemas.microsoft.com/office/drawing/2014/main" id="{D0398FDE-39E9-4F5F-9B5F-AAE444ACDCE9}"/>
              </a:ext>
            </a:extLst>
          </p:cNvPr>
          <p:cNvSpPr txBox="1"/>
          <p:nvPr/>
        </p:nvSpPr>
        <p:spPr>
          <a:xfrm>
            <a:off x="7015118" y="3174848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47" name="NUMBER 2">
            <a:extLst>
              <a:ext uri="{FF2B5EF4-FFF2-40B4-BE49-F238E27FC236}">
                <a16:creationId xmlns:a16="http://schemas.microsoft.com/office/drawing/2014/main" id="{EBFEFD97-B2B3-4D5D-9175-87E766671F62}"/>
              </a:ext>
            </a:extLst>
          </p:cNvPr>
          <p:cNvSpPr txBox="1"/>
          <p:nvPr/>
        </p:nvSpPr>
        <p:spPr>
          <a:xfrm>
            <a:off x="6623599" y="390002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" panose="020F0502020204030203" pitchFamily="34" charset="0"/>
              </a:rPr>
              <a:t>2</a:t>
            </a:r>
          </a:p>
        </p:txBody>
      </p:sp>
      <p:sp>
        <p:nvSpPr>
          <p:cNvPr id="48" name="LIST 2">
            <a:extLst>
              <a:ext uri="{FF2B5EF4-FFF2-40B4-BE49-F238E27FC236}">
                <a16:creationId xmlns:a16="http://schemas.microsoft.com/office/drawing/2014/main" id="{372D530A-6C7A-4D8A-ABC7-AB00E372E201}"/>
              </a:ext>
            </a:extLst>
          </p:cNvPr>
          <p:cNvSpPr txBox="1"/>
          <p:nvPr/>
        </p:nvSpPr>
        <p:spPr>
          <a:xfrm>
            <a:off x="7015117" y="3869245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49" name="NUMBER 3">
            <a:extLst>
              <a:ext uri="{FF2B5EF4-FFF2-40B4-BE49-F238E27FC236}">
                <a16:creationId xmlns:a16="http://schemas.microsoft.com/office/drawing/2014/main" id="{4E413549-E8F5-45E9-BE44-EAFAEECDE021}"/>
              </a:ext>
            </a:extLst>
          </p:cNvPr>
          <p:cNvSpPr txBox="1"/>
          <p:nvPr/>
        </p:nvSpPr>
        <p:spPr>
          <a:xfrm>
            <a:off x="6623599" y="466203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" panose="020F0502020204030203" pitchFamily="34" charset="0"/>
              </a:rPr>
              <a:t>3</a:t>
            </a:r>
          </a:p>
        </p:txBody>
      </p:sp>
      <p:sp>
        <p:nvSpPr>
          <p:cNvPr id="50" name="LIST 3">
            <a:extLst>
              <a:ext uri="{FF2B5EF4-FFF2-40B4-BE49-F238E27FC236}">
                <a16:creationId xmlns:a16="http://schemas.microsoft.com/office/drawing/2014/main" id="{9F680BC5-D1F7-49D5-9159-7A32815B266D}"/>
              </a:ext>
            </a:extLst>
          </p:cNvPr>
          <p:cNvSpPr txBox="1"/>
          <p:nvPr/>
        </p:nvSpPr>
        <p:spPr>
          <a:xfrm>
            <a:off x="6977806" y="4631255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51" name="NUMBER 3">
            <a:extLst>
              <a:ext uri="{FF2B5EF4-FFF2-40B4-BE49-F238E27FC236}">
                <a16:creationId xmlns:a16="http://schemas.microsoft.com/office/drawing/2014/main" id="{0C56F44B-A815-4DAC-B2B5-52FC9A855B8A}"/>
              </a:ext>
            </a:extLst>
          </p:cNvPr>
          <p:cNvSpPr txBox="1"/>
          <p:nvPr/>
        </p:nvSpPr>
        <p:spPr>
          <a:xfrm>
            <a:off x="6623599" y="530502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" panose="020F0502020204030203" pitchFamily="34" charset="0"/>
              </a:rPr>
              <a:t>4</a:t>
            </a:r>
          </a:p>
        </p:txBody>
      </p:sp>
      <p:sp>
        <p:nvSpPr>
          <p:cNvPr id="52" name="LIST 4">
            <a:extLst>
              <a:ext uri="{FF2B5EF4-FFF2-40B4-BE49-F238E27FC236}">
                <a16:creationId xmlns:a16="http://schemas.microsoft.com/office/drawing/2014/main" id="{FFD0C2CD-60F8-4C0B-8500-8BA5271F1554}"/>
              </a:ext>
            </a:extLst>
          </p:cNvPr>
          <p:cNvSpPr txBox="1"/>
          <p:nvPr/>
        </p:nvSpPr>
        <p:spPr>
          <a:xfrm>
            <a:off x="7042258" y="5274248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53" name="CIRCLE LIST 1">
            <a:extLst>
              <a:ext uri="{FF2B5EF4-FFF2-40B4-BE49-F238E27FC236}">
                <a16:creationId xmlns:a16="http://schemas.microsoft.com/office/drawing/2014/main" id="{B24EB81D-35FB-4CAF-9569-EA2A85D18494}"/>
              </a:ext>
            </a:extLst>
          </p:cNvPr>
          <p:cNvSpPr/>
          <p:nvPr/>
        </p:nvSpPr>
        <p:spPr>
          <a:xfrm>
            <a:off x="6590830" y="3211649"/>
            <a:ext cx="388063" cy="3880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CIRCLE LIST 2">
            <a:extLst>
              <a:ext uri="{FF2B5EF4-FFF2-40B4-BE49-F238E27FC236}">
                <a16:creationId xmlns:a16="http://schemas.microsoft.com/office/drawing/2014/main" id="{8C90B272-78E1-4783-A98F-F1B79BF29FA2}"/>
              </a:ext>
            </a:extLst>
          </p:cNvPr>
          <p:cNvSpPr/>
          <p:nvPr/>
        </p:nvSpPr>
        <p:spPr>
          <a:xfrm>
            <a:off x="6592837" y="3908053"/>
            <a:ext cx="384048" cy="384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CIRCLE LIST 3">
            <a:extLst>
              <a:ext uri="{FF2B5EF4-FFF2-40B4-BE49-F238E27FC236}">
                <a16:creationId xmlns:a16="http://schemas.microsoft.com/office/drawing/2014/main" id="{10FC87F1-140F-4AB2-A69B-058DDA8DDEED}"/>
              </a:ext>
            </a:extLst>
          </p:cNvPr>
          <p:cNvSpPr/>
          <p:nvPr/>
        </p:nvSpPr>
        <p:spPr>
          <a:xfrm>
            <a:off x="6592837" y="4670063"/>
            <a:ext cx="384048" cy="384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CIRCLE LIST 4">
            <a:extLst>
              <a:ext uri="{FF2B5EF4-FFF2-40B4-BE49-F238E27FC236}">
                <a16:creationId xmlns:a16="http://schemas.microsoft.com/office/drawing/2014/main" id="{371DEF15-CACB-467C-87B3-DE2D2DABAD82}"/>
              </a:ext>
            </a:extLst>
          </p:cNvPr>
          <p:cNvSpPr/>
          <p:nvPr/>
        </p:nvSpPr>
        <p:spPr>
          <a:xfrm>
            <a:off x="6592837" y="5313056"/>
            <a:ext cx="384048" cy="384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SHAPE LAYER">
            <a:extLst>
              <a:ext uri="{FF2B5EF4-FFF2-40B4-BE49-F238E27FC236}">
                <a16:creationId xmlns:a16="http://schemas.microsoft.com/office/drawing/2014/main" id="{13FD03B2-809C-435D-AF9C-97AE41105794}"/>
              </a:ext>
            </a:extLst>
          </p:cNvPr>
          <p:cNvSpPr/>
          <p:nvPr/>
        </p:nvSpPr>
        <p:spPr>
          <a:xfrm>
            <a:off x="10377612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SHAPE LAYER">
            <a:extLst>
              <a:ext uri="{FF2B5EF4-FFF2-40B4-BE49-F238E27FC236}">
                <a16:creationId xmlns:a16="http://schemas.microsoft.com/office/drawing/2014/main" id="{AFC73C8B-3D70-4164-A98B-AA6C8397C02A}"/>
              </a:ext>
            </a:extLst>
          </p:cNvPr>
          <p:cNvSpPr/>
          <p:nvPr/>
        </p:nvSpPr>
        <p:spPr>
          <a:xfrm>
            <a:off x="10763155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SHAPE LAYER">
            <a:extLst>
              <a:ext uri="{FF2B5EF4-FFF2-40B4-BE49-F238E27FC236}">
                <a16:creationId xmlns:a16="http://schemas.microsoft.com/office/drawing/2014/main" id="{B83D10AF-12EF-4B2E-9BBC-161CD1290915}"/>
              </a:ext>
            </a:extLst>
          </p:cNvPr>
          <p:cNvSpPr/>
          <p:nvPr/>
        </p:nvSpPr>
        <p:spPr>
          <a:xfrm>
            <a:off x="11148698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SHAPE LAYER">
            <a:extLst>
              <a:ext uri="{FF2B5EF4-FFF2-40B4-BE49-F238E27FC236}">
                <a16:creationId xmlns:a16="http://schemas.microsoft.com/office/drawing/2014/main" id="{76DBE6B9-A230-44F4-AAE6-4E33976DF70E}"/>
              </a:ext>
            </a:extLst>
          </p:cNvPr>
          <p:cNvSpPr/>
          <p:nvPr/>
        </p:nvSpPr>
        <p:spPr>
          <a:xfrm>
            <a:off x="10530047" y="647864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SHAPE LAYER">
            <a:extLst>
              <a:ext uri="{FF2B5EF4-FFF2-40B4-BE49-F238E27FC236}">
                <a16:creationId xmlns:a16="http://schemas.microsoft.com/office/drawing/2014/main" id="{690344E3-04FC-4324-8356-E7EC80A8A12E}"/>
              </a:ext>
            </a:extLst>
          </p:cNvPr>
          <p:cNvSpPr/>
          <p:nvPr/>
        </p:nvSpPr>
        <p:spPr>
          <a:xfrm>
            <a:off x="2940746" y="562317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SHAPE LAYER">
            <a:extLst>
              <a:ext uri="{FF2B5EF4-FFF2-40B4-BE49-F238E27FC236}">
                <a16:creationId xmlns:a16="http://schemas.microsoft.com/office/drawing/2014/main" id="{63D98019-5ED0-447D-94C7-65CAAC61F65A}"/>
              </a:ext>
            </a:extLst>
          </p:cNvPr>
          <p:cNvSpPr/>
          <p:nvPr/>
        </p:nvSpPr>
        <p:spPr>
          <a:xfrm>
            <a:off x="3493196" y="1149908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SHAPE LAYER">
            <a:extLst>
              <a:ext uri="{FF2B5EF4-FFF2-40B4-BE49-F238E27FC236}">
                <a16:creationId xmlns:a16="http://schemas.microsoft.com/office/drawing/2014/main" id="{BCCA2255-E238-4F5B-A9BF-608710FC2507}"/>
              </a:ext>
            </a:extLst>
          </p:cNvPr>
          <p:cNvSpPr/>
          <p:nvPr/>
        </p:nvSpPr>
        <p:spPr>
          <a:xfrm>
            <a:off x="3493196" y="370375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SHAPE LAYER">
            <a:extLst>
              <a:ext uri="{FF2B5EF4-FFF2-40B4-BE49-F238E27FC236}">
                <a16:creationId xmlns:a16="http://schemas.microsoft.com/office/drawing/2014/main" id="{167DCC3A-3F18-4D33-ACBA-72C11479DDC9}"/>
              </a:ext>
            </a:extLst>
          </p:cNvPr>
          <p:cNvSpPr/>
          <p:nvPr/>
        </p:nvSpPr>
        <p:spPr>
          <a:xfrm>
            <a:off x="3762855" y="408475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SHAPE LAYER">
            <a:extLst>
              <a:ext uri="{FF2B5EF4-FFF2-40B4-BE49-F238E27FC236}">
                <a16:creationId xmlns:a16="http://schemas.microsoft.com/office/drawing/2014/main" id="{25A76221-CE58-4BC1-B968-1E62A56D90CF}"/>
              </a:ext>
            </a:extLst>
          </p:cNvPr>
          <p:cNvSpPr/>
          <p:nvPr/>
        </p:nvSpPr>
        <p:spPr>
          <a:xfrm>
            <a:off x="3282166" y="2417755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TRANSITIONS">
            <a:extLst>
              <a:ext uri="{FF2B5EF4-FFF2-40B4-BE49-F238E27FC236}">
                <a16:creationId xmlns:a16="http://schemas.microsoft.com/office/drawing/2014/main" id="{FB0699C9-6D28-431B-B0B5-CF8D84DD036A}"/>
              </a:ext>
            </a:extLst>
          </p:cNvPr>
          <p:cNvSpPr/>
          <p:nvPr/>
        </p:nvSpPr>
        <p:spPr>
          <a:xfrm>
            <a:off x="-13909" y="-296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TRANSITIONS">
            <a:extLst>
              <a:ext uri="{FF2B5EF4-FFF2-40B4-BE49-F238E27FC236}">
                <a16:creationId xmlns:a16="http://schemas.microsoft.com/office/drawing/2014/main" id="{E89BD507-E180-494C-B20D-6B1C44608F8A}"/>
              </a:ext>
            </a:extLst>
          </p:cNvPr>
          <p:cNvSpPr/>
          <p:nvPr/>
        </p:nvSpPr>
        <p:spPr>
          <a:xfrm>
            <a:off x="-1" y="-4824280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TRANSITIONS">
            <a:extLst>
              <a:ext uri="{FF2B5EF4-FFF2-40B4-BE49-F238E27FC236}">
                <a16:creationId xmlns:a16="http://schemas.microsoft.com/office/drawing/2014/main" id="{35707F95-BD51-4650-B160-46B6A028CFFB}"/>
              </a:ext>
            </a:extLst>
          </p:cNvPr>
          <p:cNvSpPr/>
          <p:nvPr/>
        </p:nvSpPr>
        <p:spPr>
          <a:xfrm>
            <a:off x="-73353" y="-4788166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TRANSITIONS">
            <a:extLst>
              <a:ext uri="{FF2B5EF4-FFF2-40B4-BE49-F238E27FC236}">
                <a16:creationId xmlns:a16="http://schemas.microsoft.com/office/drawing/2014/main" id="{9E2C92AD-1EC9-4208-8D94-4B409A80CB51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TRANSITIONS">
            <a:extLst>
              <a:ext uri="{FF2B5EF4-FFF2-40B4-BE49-F238E27FC236}">
                <a16:creationId xmlns:a16="http://schemas.microsoft.com/office/drawing/2014/main" id="{2E39657A-FAC8-4D28-97B2-064206C2DC18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TRANSITIONS">
            <a:extLst>
              <a:ext uri="{FF2B5EF4-FFF2-40B4-BE49-F238E27FC236}">
                <a16:creationId xmlns:a16="http://schemas.microsoft.com/office/drawing/2014/main" id="{313AECF9-959B-4186-B196-746AD652B2EE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060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27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repeatCount="3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repeatCount="3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5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1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6" presetClass="emp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3" presetClass="entr" presetSubtype="27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3" presetClass="entr" presetSubtype="27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1.00972 " pathEditMode="relative" rAng="0" ptsTypes="AA">
                                      <p:cBhvr>
                                        <p:cTn id="2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7037E-7 L 0 1.75556 " pathEditMode="relative" rAng="0" ptsTypes="AA">
                                      <p:cBhvr>
                                        <p:cTn id="24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78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2.96296E-6 L -4.16667E-7 1.76713 " pathEditMode="relative" rAng="0" ptsTypes="AA">
                                      <p:cBhvr>
                                        <p:cTn id="24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356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64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250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42" presetClass="path" presetSubtype="0" decel="10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25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64" presetClass="path" presetSubtype="0" decel="10000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254" dur="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1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7" grpId="0" animBg="1"/>
      <p:bldP spid="68" grpId="0" animBg="1"/>
      <p:bldP spid="72" grpId="0" animBg="1"/>
      <p:bldP spid="73" grpId="0" animBg="1"/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>
            <a:extLst>
              <a:ext uri="{FF2B5EF4-FFF2-40B4-BE49-F238E27FC236}">
                <a16:creationId xmlns:a16="http://schemas.microsoft.com/office/drawing/2014/main" id="{FEBA3A4F-FEFE-42C5-A108-D3BF370EB5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SHAPE LAYER">
            <a:extLst>
              <a:ext uri="{FF2B5EF4-FFF2-40B4-BE49-F238E27FC236}">
                <a16:creationId xmlns:a16="http://schemas.microsoft.com/office/drawing/2014/main" id="{22E2AF4C-32FB-41A2-83CA-436204EC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1"/>
          </a:xfrm>
          <a:prstGeom prst="rect">
            <a:avLst/>
          </a:prstGeom>
        </p:spPr>
      </p:pic>
      <p:sp>
        <p:nvSpPr>
          <p:cNvPr id="13" name="OUTLINE">
            <a:extLst>
              <a:ext uri="{FF2B5EF4-FFF2-40B4-BE49-F238E27FC236}">
                <a16:creationId xmlns:a16="http://schemas.microsoft.com/office/drawing/2014/main" id="{78B3EE57-03CA-41F8-AD15-6CA2CA6ED712}"/>
              </a:ext>
            </a:extLst>
          </p:cNvPr>
          <p:cNvSpPr/>
          <p:nvPr/>
        </p:nvSpPr>
        <p:spPr>
          <a:xfrm>
            <a:off x="8083621" y="6366494"/>
            <a:ext cx="2390775" cy="33337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YOUR DOMAIN">
            <a:extLst>
              <a:ext uri="{FF2B5EF4-FFF2-40B4-BE49-F238E27FC236}">
                <a16:creationId xmlns:a16="http://schemas.microsoft.com/office/drawing/2014/main" id="{45BF1123-42E7-4D8F-9FE7-75A7C8428F11}"/>
              </a:ext>
            </a:extLst>
          </p:cNvPr>
          <p:cNvSpPr txBox="1"/>
          <p:nvPr/>
        </p:nvSpPr>
        <p:spPr>
          <a:xfrm>
            <a:off x="8238717" y="635379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8" name="SHAPE LAYER">
            <a:extLst>
              <a:ext uri="{FF2B5EF4-FFF2-40B4-BE49-F238E27FC236}">
                <a16:creationId xmlns:a16="http://schemas.microsoft.com/office/drawing/2014/main" id="{19E7145B-1B69-4730-A6DD-AFCED66EF882}"/>
              </a:ext>
            </a:extLst>
          </p:cNvPr>
          <p:cNvSpPr/>
          <p:nvPr/>
        </p:nvSpPr>
        <p:spPr>
          <a:xfrm>
            <a:off x="7841916" y="22196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 LAYER">
            <a:extLst>
              <a:ext uri="{FF2B5EF4-FFF2-40B4-BE49-F238E27FC236}">
                <a16:creationId xmlns:a16="http://schemas.microsoft.com/office/drawing/2014/main" id="{1F088AA7-28A4-4770-9C81-8801C785FDC9}"/>
              </a:ext>
            </a:extLst>
          </p:cNvPr>
          <p:cNvSpPr/>
          <p:nvPr/>
        </p:nvSpPr>
        <p:spPr>
          <a:xfrm>
            <a:off x="9817169" y="3672998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 LAYER">
            <a:extLst>
              <a:ext uri="{FF2B5EF4-FFF2-40B4-BE49-F238E27FC236}">
                <a16:creationId xmlns:a16="http://schemas.microsoft.com/office/drawing/2014/main" id="{DCC49065-2F68-4351-9637-C1A88962CEB6}"/>
              </a:ext>
            </a:extLst>
          </p:cNvPr>
          <p:cNvSpPr/>
          <p:nvPr/>
        </p:nvSpPr>
        <p:spPr>
          <a:xfrm>
            <a:off x="10598218" y="3115863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 LAYER">
            <a:extLst>
              <a:ext uri="{FF2B5EF4-FFF2-40B4-BE49-F238E27FC236}">
                <a16:creationId xmlns:a16="http://schemas.microsoft.com/office/drawing/2014/main" id="{4FB6D358-3B14-4FCD-B953-156F6D39AB7B}"/>
              </a:ext>
            </a:extLst>
          </p:cNvPr>
          <p:cNvSpPr/>
          <p:nvPr/>
        </p:nvSpPr>
        <p:spPr>
          <a:xfrm>
            <a:off x="8394366" y="280726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 LAYER">
            <a:extLst>
              <a:ext uri="{FF2B5EF4-FFF2-40B4-BE49-F238E27FC236}">
                <a16:creationId xmlns:a16="http://schemas.microsoft.com/office/drawing/2014/main" id="{34249D90-C49D-4AD2-A73F-354EBDE7F93B}"/>
              </a:ext>
            </a:extLst>
          </p:cNvPr>
          <p:cNvSpPr/>
          <p:nvPr/>
        </p:nvSpPr>
        <p:spPr>
          <a:xfrm>
            <a:off x="8394366" y="5361107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7C6A0177-4DBC-41D6-AA5A-6221A642B0E1}"/>
              </a:ext>
            </a:extLst>
          </p:cNvPr>
          <p:cNvSpPr/>
          <p:nvPr/>
        </p:nvSpPr>
        <p:spPr>
          <a:xfrm>
            <a:off x="8664025" y="5742107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SHAPE LAYER">
            <a:extLst>
              <a:ext uri="{FF2B5EF4-FFF2-40B4-BE49-F238E27FC236}">
                <a16:creationId xmlns:a16="http://schemas.microsoft.com/office/drawing/2014/main" id="{6E3BB2C4-C7E3-45DD-BF46-FE7611E1AD6D}"/>
              </a:ext>
            </a:extLst>
          </p:cNvPr>
          <p:cNvSpPr/>
          <p:nvPr/>
        </p:nvSpPr>
        <p:spPr>
          <a:xfrm>
            <a:off x="10860584" y="5760330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052BAECE-9DB5-4699-AB39-D18B6476B93F}"/>
              </a:ext>
            </a:extLst>
          </p:cNvPr>
          <p:cNvSpPr/>
          <p:nvPr/>
        </p:nvSpPr>
        <p:spPr>
          <a:xfrm>
            <a:off x="10598218" y="3807827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CB91B224-4941-4561-8DEB-0B64988A16C4}"/>
              </a:ext>
            </a:extLst>
          </p:cNvPr>
          <p:cNvSpPr/>
          <p:nvPr/>
        </p:nvSpPr>
        <p:spPr>
          <a:xfrm>
            <a:off x="8183336" y="4075111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770D3D3F-9D71-403C-968E-675880704850}"/>
              </a:ext>
            </a:extLst>
          </p:cNvPr>
          <p:cNvSpPr/>
          <p:nvPr/>
        </p:nvSpPr>
        <p:spPr>
          <a:xfrm>
            <a:off x="11225493" y="541992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B2D2C0E1-A2ED-42BE-80A4-7856B42E32FB}"/>
              </a:ext>
            </a:extLst>
          </p:cNvPr>
          <p:cNvSpPr/>
          <p:nvPr/>
        </p:nvSpPr>
        <p:spPr>
          <a:xfrm>
            <a:off x="11191863" y="125398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6" name="LINE">
            <a:extLst>
              <a:ext uri="{FF2B5EF4-FFF2-40B4-BE49-F238E27FC236}">
                <a16:creationId xmlns:a16="http://schemas.microsoft.com/office/drawing/2014/main" id="{6427B949-8F7C-4F06-BEA4-1AE965356457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7653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">
            <a:extLst>
              <a:ext uri="{FF2B5EF4-FFF2-40B4-BE49-F238E27FC236}">
                <a16:creationId xmlns:a16="http://schemas.microsoft.com/office/drawing/2014/main" id="{9A263BD6-CBAB-4EBC-AB8B-7D957107EC95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NE">
            <a:extLst>
              <a:ext uri="{FF2B5EF4-FFF2-40B4-BE49-F238E27FC236}">
                <a16:creationId xmlns:a16="http://schemas.microsoft.com/office/drawing/2014/main" id="{ADA4A67F-4F39-4AD5-AF0E-222E6B6FE1BD}"/>
              </a:ext>
            </a:extLst>
          </p:cNvPr>
          <p:cNvCxnSpPr/>
          <p:nvPr/>
        </p:nvCxnSpPr>
        <p:spPr>
          <a:xfrm>
            <a:off x="118770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NE">
            <a:extLst>
              <a:ext uri="{FF2B5EF4-FFF2-40B4-BE49-F238E27FC236}">
                <a16:creationId xmlns:a16="http://schemas.microsoft.com/office/drawing/2014/main" id="{7809FBE3-20A7-49C3-889A-4210A16E37A4}"/>
              </a:ext>
            </a:extLst>
          </p:cNvPr>
          <p:cNvCxnSpPr/>
          <p:nvPr/>
        </p:nvCxnSpPr>
        <p:spPr>
          <a:xfrm>
            <a:off x="406080" y="244366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LINE">
            <a:extLst>
              <a:ext uri="{FF2B5EF4-FFF2-40B4-BE49-F238E27FC236}">
                <a16:creationId xmlns:a16="http://schemas.microsoft.com/office/drawing/2014/main" id="{E571D31F-9075-4DCA-80DE-C0D8973DFF10}"/>
              </a:ext>
            </a:extLst>
          </p:cNvPr>
          <p:cNvCxnSpPr>
            <a:cxnSpLocks/>
          </p:cNvCxnSpPr>
          <p:nvPr/>
        </p:nvCxnSpPr>
        <p:spPr>
          <a:xfrm>
            <a:off x="10474396" y="6534150"/>
            <a:ext cx="14059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IRRCLE">
            <a:extLst>
              <a:ext uri="{FF2B5EF4-FFF2-40B4-BE49-F238E27FC236}">
                <a16:creationId xmlns:a16="http://schemas.microsoft.com/office/drawing/2014/main" id="{13FD03B2-809C-435D-AF9C-97AE41105794}"/>
              </a:ext>
            </a:extLst>
          </p:cNvPr>
          <p:cNvSpPr/>
          <p:nvPr/>
        </p:nvSpPr>
        <p:spPr>
          <a:xfrm>
            <a:off x="1195305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CIRCLE">
            <a:extLst>
              <a:ext uri="{FF2B5EF4-FFF2-40B4-BE49-F238E27FC236}">
                <a16:creationId xmlns:a16="http://schemas.microsoft.com/office/drawing/2014/main" id="{AFC73C8B-3D70-4164-A98B-AA6C8397C02A}"/>
              </a:ext>
            </a:extLst>
          </p:cNvPr>
          <p:cNvSpPr/>
          <p:nvPr/>
        </p:nvSpPr>
        <p:spPr>
          <a:xfrm>
            <a:off x="1580848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CIRCLE">
            <a:extLst>
              <a:ext uri="{FF2B5EF4-FFF2-40B4-BE49-F238E27FC236}">
                <a16:creationId xmlns:a16="http://schemas.microsoft.com/office/drawing/2014/main" id="{B83D10AF-12EF-4B2E-9BBC-161CD1290915}"/>
              </a:ext>
            </a:extLst>
          </p:cNvPr>
          <p:cNvSpPr/>
          <p:nvPr/>
        </p:nvSpPr>
        <p:spPr>
          <a:xfrm>
            <a:off x="1966391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SHAPE LAYER">
            <a:extLst>
              <a:ext uri="{FF2B5EF4-FFF2-40B4-BE49-F238E27FC236}">
                <a16:creationId xmlns:a16="http://schemas.microsoft.com/office/drawing/2014/main" id="{76DBE6B9-A230-44F4-AAE6-4E33976DF70E}"/>
              </a:ext>
            </a:extLst>
          </p:cNvPr>
          <p:cNvSpPr/>
          <p:nvPr/>
        </p:nvSpPr>
        <p:spPr>
          <a:xfrm>
            <a:off x="10609399" y="4765740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SHAPE LAYER">
            <a:extLst>
              <a:ext uri="{FF2B5EF4-FFF2-40B4-BE49-F238E27FC236}">
                <a16:creationId xmlns:a16="http://schemas.microsoft.com/office/drawing/2014/main" id="{690344E3-04FC-4324-8356-E7EC80A8A12E}"/>
              </a:ext>
            </a:extLst>
          </p:cNvPr>
          <p:cNvSpPr/>
          <p:nvPr/>
        </p:nvSpPr>
        <p:spPr>
          <a:xfrm>
            <a:off x="8668112" y="972240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SHAPE LAYER">
            <a:extLst>
              <a:ext uri="{FF2B5EF4-FFF2-40B4-BE49-F238E27FC236}">
                <a16:creationId xmlns:a16="http://schemas.microsoft.com/office/drawing/2014/main" id="{63D98019-5ED0-447D-94C7-65CAAC61F65A}"/>
              </a:ext>
            </a:extLst>
          </p:cNvPr>
          <p:cNvSpPr/>
          <p:nvPr/>
        </p:nvSpPr>
        <p:spPr>
          <a:xfrm>
            <a:off x="9220562" y="155983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SHAPE LAYER">
            <a:extLst>
              <a:ext uri="{FF2B5EF4-FFF2-40B4-BE49-F238E27FC236}">
                <a16:creationId xmlns:a16="http://schemas.microsoft.com/office/drawing/2014/main" id="{BCCA2255-E238-4F5B-A9BF-608710FC2507}"/>
              </a:ext>
            </a:extLst>
          </p:cNvPr>
          <p:cNvSpPr/>
          <p:nvPr/>
        </p:nvSpPr>
        <p:spPr>
          <a:xfrm>
            <a:off x="9220562" y="411367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SHAPE LAYER">
            <a:extLst>
              <a:ext uri="{FF2B5EF4-FFF2-40B4-BE49-F238E27FC236}">
                <a16:creationId xmlns:a16="http://schemas.microsoft.com/office/drawing/2014/main" id="{167DCC3A-3F18-4D33-ACBA-72C11479DDC9}"/>
              </a:ext>
            </a:extLst>
          </p:cNvPr>
          <p:cNvSpPr/>
          <p:nvPr/>
        </p:nvSpPr>
        <p:spPr>
          <a:xfrm>
            <a:off x="9490221" y="449467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SHAPE LAYER">
            <a:extLst>
              <a:ext uri="{FF2B5EF4-FFF2-40B4-BE49-F238E27FC236}">
                <a16:creationId xmlns:a16="http://schemas.microsoft.com/office/drawing/2014/main" id="{25A76221-CE58-4BC1-B968-1E62A56D90CF}"/>
              </a:ext>
            </a:extLst>
          </p:cNvPr>
          <p:cNvSpPr/>
          <p:nvPr/>
        </p:nvSpPr>
        <p:spPr>
          <a:xfrm>
            <a:off x="9009532" y="2827678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6" name="LOGO COMPANY">
            <a:extLst>
              <a:ext uri="{FF2B5EF4-FFF2-40B4-BE49-F238E27FC236}">
                <a16:creationId xmlns:a16="http://schemas.microsoft.com/office/drawing/2014/main" id="{C7A14439-9CBC-4ABA-BDDC-AE48821A6FDE}"/>
              </a:ext>
            </a:extLst>
          </p:cNvPr>
          <p:cNvGrpSpPr/>
          <p:nvPr/>
        </p:nvGrpSpPr>
        <p:grpSpPr>
          <a:xfrm>
            <a:off x="1109209" y="903024"/>
            <a:ext cx="2459387" cy="413158"/>
            <a:chOff x="6498627" y="819896"/>
            <a:chExt cx="2459387" cy="413158"/>
          </a:xfrm>
        </p:grpSpPr>
        <p:pic>
          <p:nvPicPr>
            <p:cNvPr id="67" name="LOGO">
              <a:extLst>
                <a:ext uri="{FF2B5EF4-FFF2-40B4-BE49-F238E27FC236}">
                  <a16:creationId xmlns:a16="http://schemas.microsoft.com/office/drawing/2014/main" id="{FF39F713-69E3-448C-8026-3E155CCD1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627" y="819896"/>
              <a:ext cx="192807" cy="413158"/>
            </a:xfrm>
            <a:prstGeom prst="rect">
              <a:avLst/>
            </a:prstGeom>
          </p:spPr>
        </p:pic>
        <p:sp>
          <p:nvSpPr>
            <p:cNvPr id="68" name="COMPANY NAME">
              <a:extLst>
                <a:ext uri="{FF2B5EF4-FFF2-40B4-BE49-F238E27FC236}">
                  <a16:creationId xmlns:a16="http://schemas.microsoft.com/office/drawing/2014/main" id="{3FDE0202-5463-418D-A91E-1497BE0CDBED}"/>
                </a:ext>
              </a:extLst>
            </p:cNvPr>
            <p:cNvSpPr txBox="1"/>
            <p:nvPr/>
          </p:nvSpPr>
          <p:spPr>
            <a:xfrm>
              <a:off x="6683032" y="852564"/>
              <a:ext cx="2274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Company Name</a:t>
              </a:r>
              <a:endParaRPr lang="id-ID" sz="1200" spc="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69" name="UNIQUE LAYOUT">
            <a:extLst>
              <a:ext uri="{FF2B5EF4-FFF2-40B4-BE49-F238E27FC236}">
                <a16:creationId xmlns:a16="http://schemas.microsoft.com/office/drawing/2014/main" id="{B0C51CA9-0D3D-4FF3-B4BF-66F801FFC218}"/>
              </a:ext>
            </a:extLst>
          </p:cNvPr>
          <p:cNvSpPr txBox="1"/>
          <p:nvPr/>
        </p:nvSpPr>
        <p:spPr>
          <a:xfrm>
            <a:off x="1109209" y="1303500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UNIQUE LAYOUT</a:t>
            </a:r>
            <a:endParaRPr lang="id-ID" sz="3200" spc="-1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70" name="TEXT DESCRIPTIONS">
            <a:extLst>
              <a:ext uri="{FF2B5EF4-FFF2-40B4-BE49-F238E27FC236}">
                <a16:creationId xmlns:a16="http://schemas.microsoft.com/office/drawing/2014/main" id="{74345B4C-5D4D-4FBC-AA53-745BA17747B6}"/>
              </a:ext>
            </a:extLst>
          </p:cNvPr>
          <p:cNvSpPr txBox="1"/>
          <p:nvPr/>
        </p:nvSpPr>
        <p:spPr>
          <a:xfrm>
            <a:off x="1132818" y="1757541"/>
            <a:ext cx="653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1" name="TEXT DESCRIPTIONS">
            <a:extLst>
              <a:ext uri="{FF2B5EF4-FFF2-40B4-BE49-F238E27FC236}">
                <a16:creationId xmlns:a16="http://schemas.microsoft.com/office/drawing/2014/main" id="{A2CADC23-AC71-49A6-B9AA-D2AB0ECB6329}"/>
              </a:ext>
            </a:extLst>
          </p:cNvPr>
          <p:cNvSpPr txBox="1"/>
          <p:nvPr/>
        </p:nvSpPr>
        <p:spPr>
          <a:xfrm>
            <a:off x="1109209" y="3803115"/>
            <a:ext cx="1772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72" name="ICON">
            <a:extLst>
              <a:ext uri="{FF2B5EF4-FFF2-40B4-BE49-F238E27FC236}">
                <a16:creationId xmlns:a16="http://schemas.microsoft.com/office/drawing/2014/main" id="{9C98E815-5D45-4E93-85F3-EDBFDBF1C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00" y="2836198"/>
            <a:ext cx="851154" cy="851154"/>
          </a:xfrm>
          <a:prstGeom prst="rect">
            <a:avLst/>
          </a:prstGeom>
        </p:spPr>
      </p:pic>
      <p:pic>
        <p:nvPicPr>
          <p:cNvPr id="73" name="ICON">
            <a:extLst>
              <a:ext uri="{FF2B5EF4-FFF2-40B4-BE49-F238E27FC236}">
                <a16:creationId xmlns:a16="http://schemas.microsoft.com/office/drawing/2014/main" id="{B58B2078-5F62-4745-8620-DBA5B36C7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70" y="2836198"/>
            <a:ext cx="851154" cy="851154"/>
          </a:xfrm>
          <a:prstGeom prst="rect">
            <a:avLst/>
          </a:prstGeom>
        </p:spPr>
      </p:pic>
      <p:pic>
        <p:nvPicPr>
          <p:cNvPr id="74" name="ICON">
            <a:extLst>
              <a:ext uri="{FF2B5EF4-FFF2-40B4-BE49-F238E27FC236}">
                <a16:creationId xmlns:a16="http://schemas.microsoft.com/office/drawing/2014/main" id="{8ACACDF8-47CF-4B76-A017-197125B8A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08" y="2836198"/>
            <a:ext cx="844802" cy="851154"/>
          </a:xfrm>
          <a:prstGeom prst="rect">
            <a:avLst/>
          </a:prstGeom>
        </p:spPr>
      </p:pic>
      <p:sp>
        <p:nvSpPr>
          <p:cNvPr id="75" name="TEXT DESCRIPTIONS">
            <a:extLst>
              <a:ext uri="{FF2B5EF4-FFF2-40B4-BE49-F238E27FC236}">
                <a16:creationId xmlns:a16="http://schemas.microsoft.com/office/drawing/2014/main" id="{4D8B9296-3C0C-4792-8C26-BE5A066BB28D}"/>
              </a:ext>
            </a:extLst>
          </p:cNvPr>
          <p:cNvSpPr txBox="1"/>
          <p:nvPr/>
        </p:nvSpPr>
        <p:spPr>
          <a:xfrm>
            <a:off x="3227879" y="3803115"/>
            <a:ext cx="1772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7" name="TEXT DESCRIPTIONS">
            <a:extLst>
              <a:ext uri="{FF2B5EF4-FFF2-40B4-BE49-F238E27FC236}">
                <a16:creationId xmlns:a16="http://schemas.microsoft.com/office/drawing/2014/main" id="{2D2EBDB9-B5A2-468E-84F5-CC8D9B9B4C56}"/>
              </a:ext>
            </a:extLst>
          </p:cNvPr>
          <p:cNvSpPr txBox="1"/>
          <p:nvPr/>
        </p:nvSpPr>
        <p:spPr>
          <a:xfrm>
            <a:off x="5345341" y="3803115"/>
            <a:ext cx="1772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52" name="TRANSITIONS">
            <a:extLst>
              <a:ext uri="{FF2B5EF4-FFF2-40B4-BE49-F238E27FC236}">
                <a16:creationId xmlns:a16="http://schemas.microsoft.com/office/drawing/2014/main" id="{E4EF9C8A-42B6-46A9-A330-50541733ACD8}"/>
              </a:ext>
            </a:extLst>
          </p:cNvPr>
          <p:cNvSpPr/>
          <p:nvPr/>
        </p:nvSpPr>
        <p:spPr>
          <a:xfrm>
            <a:off x="-1" y="-2525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TRANSITIONS">
            <a:extLst>
              <a:ext uri="{FF2B5EF4-FFF2-40B4-BE49-F238E27FC236}">
                <a16:creationId xmlns:a16="http://schemas.microsoft.com/office/drawing/2014/main" id="{A093D433-C527-470B-9CB4-ED575C1EC2A8}"/>
              </a:ext>
            </a:extLst>
          </p:cNvPr>
          <p:cNvSpPr/>
          <p:nvPr/>
        </p:nvSpPr>
        <p:spPr>
          <a:xfrm>
            <a:off x="-1" y="-4824280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TRANSITIONS">
            <a:extLst>
              <a:ext uri="{FF2B5EF4-FFF2-40B4-BE49-F238E27FC236}">
                <a16:creationId xmlns:a16="http://schemas.microsoft.com/office/drawing/2014/main" id="{AC2C6201-0AEF-4415-9727-59DB0F3E914C}"/>
              </a:ext>
            </a:extLst>
          </p:cNvPr>
          <p:cNvSpPr/>
          <p:nvPr/>
        </p:nvSpPr>
        <p:spPr>
          <a:xfrm>
            <a:off x="-73353" y="-4788166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TRANSITIONS">
            <a:extLst>
              <a:ext uri="{FF2B5EF4-FFF2-40B4-BE49-F238E27FC236}">
                <a16:creationId xmlns:a16="http://schemas.microsoft.com/office/drawing/2014/main" id="{CFAFF49E-B676-4C03-A8AC-28D4F0651EF3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TRANSITIONS">
            <a:extLst>
              <a:ext uri="{FF2B5EF4-FFF2-40B4-BE49-F238E27FC236}">
                <a16:creationId xmlns:a16="http://schemas.microsoft.com/office/drawing/2014/main" id="{94331368-970D-437C-B3B7-5DCC0D7BC45E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TRANSITIONS">
            <a:extLst>
              <a:ext uri="{FF2B5EF4-FFF2-40B4-BE49-F238E27FC236}">
                <a16:creationId xmlns:a16="http://schemas.microsoft.com/office/drawing/2014/main" id="{D01A793A-E11D-492F-86CE-8795B1AFD8BB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18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27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3" presetClass="entr" presetSubtype="27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3" presetClass="entr" presetSubtype="27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1.00972 " pathEditMode="relative" rAng="0" ptsTypes="AA">
                                      <p:cBhvr>
                                        <p:cTn id="2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7037E-7 L 0 1.75556 " pathEditMode="relative" rAng="0" ptsTypes="AA">
                                      <p:cBhvr>
                                        <p:cTn id="23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78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2.96296E-6 L -4.16667E-7 1.76713 " pathEditMode="relative" rAng="0" ptsTypes="AA">
                                      <p:cBhvr>
                                        <p:cTn id="23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356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64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23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42" presetClass="path" presetSubtype="0" decel="10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24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64" presetClass="path" presetSubtype="0" decel="10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242" dur="6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9" grpId="0"/>
      <p:bldP spid="70" grpId="0"/>
      <p:bldP spid="71" grpId="0"/>
      <p:bldP spid="75" grpId="0"/>
      <p:bldP spid="77" grpId="0"/>
      <p:bldP spid="52" grpId="0" animBg="1"/>
      <p:bldP spid="53" grpId="0" animBg="1"/>
      <p:bldP spid="54" grpId="0" animBg="1"/>
      <p:bldP spid="55" grpId="0" animBg="1"/>
      <p:bldP spid="56" grpId="0" animBg="1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>
            <a:extLst>
              <a:ext uri="{FF2B5EF4-FFF2-40B4-BE49-F238E27FC236}">
                <a16:creationId xmlns:a16="http://schemas.microsoft.com/office/drawing/2014/main" id="{45FCF7AC-8F0B-4A3B-8489-AF15E27AE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SHAPE LAYER">
            <a:extLst>
              <a:ext uri="{FF2B5EF4-FFF2-40B4-BE49-F238E27FC236}">
                <a16:creationId xmlns:a16="http://schemas.microsoft.com/office/drawing/2014/main" id="{22E2AF4C-32FB-41A2-83CA-436204EC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1"/>
          </a:xfrm>
          <a:prstGeom prst="rect">
            <a:avLst/>
          </a:prstGeom>
        </p:spPr>
      </p:pic>
      <p:sp>
        <p:nvSpPr>
          <p:cNvPr id="13" name="OUTLINE">
            <a:extLst>
              <a:ext uri="{FF2B5EF4-FFF2-40B4-BE49-F238E27FC236}">
                <a16:creationId xmlns:a16="http://schemas.microsoft.com/office/drawing/2014/main" id="{78B3EE57-03CA-41F8-AD15-6CA2CA6ED712}"/>
              </a:ext>
            </a:extLst>
          </p:cNvPr>
          <p:cNvSpPr/>
          <p:nvPr/>
        </p:nvSpPr>
        <p:spPr>
          <a:xfrm>
            <a:off x="8083621" y="6366494"/>
            <a:ext cx="2390775" cy="33337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YOUR DOMAIN">
            <a:extLst>
              <a:ext uri="{FF2B5EF4-FFF2-40B4-BE49-F238E27FC236}">
                <a16:creationId xmlns:a16="http://schemas.microsoft.com/office/drawing/2014/main" id="{45BF1123-42E7-4D8F-9FE7-75A7C8428F11}"/>
              </a:ext>
            </a:extLst>
          </p:cNvPr>
          <p:cNvSpPr txBox="1"/>
          <p:nvPr/>
        </p:nvSpPr>
        <p:spPr>
          <a:xfrm>
            <a:off x="8238717" y="635379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8" name="SHAPE LAYER">
            <a:extLst>
              <a:ext uri="{FF2B5EF4-FFF2-40B4-BE49-F238E27FC236}">
                <a16:creationId xmlns:a16="http://schemas.microsoft.com/office/drawing/2014/main" id="{19E7145B-1B69-4730-A6DD-AFCED66EF882}"/>
              </a:ext>
            </a:extLst>
          </p:cNvPr>
          <p:cNvSpPr/>
          <p:nvPr/>
        </p:nvSpPr>
        <p:spPr>
          <a:xfrm>
            <a:off x="2114550" y="1809750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 LAYER">
            <a:extLst>
              <a:ext uri="{FF2B5EF4-FFF2-40B4-BE49-F238E27FC236}">
                <a16:creationId xmlns:a16="http://schemas.microsoft.com/office/drawing/2014/main" id="{1F088AA7-28A4-4770-9C81-8801C785FDC9}"/>
              </a:ext>
            </a:extLst>
          </p:cNvPr>
          <p:cNvSpPr/>
          <p:nvPr/>
        </p:nvSpPr>
        <p:spPr>
          <a:xfrm>
            <a:off x="4089803" y="3263075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 LAYER">
            <a:extLst>
              <a:ext uri="{FF2B5EF4-FFF2-40B4-BE49-F238E27FC236}">
                <a16:creationId xmlns:a16="http://schemas.microsoft.com/office/drawing/2014/main" id="{DCC49065-2F68-4351-9637-C1A88962CEB6}"/>
              </a:ext>
            </a:extLst>
          </p:cNvPr>
          <p:cNvSpPr/>
          <p:nvPr/>
        </p:nvSpPr>
        <p:spPr>
          <a:xfrm>
            <a:off x="4870852" y="2705940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 LAYER">
            <a:extLst>
              <a:ext uri="{FF2B5EF4-FFF2-40B4-BE49-F238E27FC236}">
                <a16:creationId xmlns:a16="http://schemas.microsoft.com/office/drawing/2014/main" id="{4FB6D358-3B14-4FCD-B953-156F6D39AB7B}"/>
              </a:ext>
            </a:extLst>
          </p:cNvPr>
          <p:cNvSpPr/>
          <p:nvPr/>
        </p:nvSpPr>
        <p:spPr>
          <a:xfrm>
            <a:off x="2667000" y="239734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 LAYER">
            <a:extLst>
              <a:ext uri="{FF2B5EF4-FFF2-40B4-BE49-F238E27FC236}">
                <a16:creationId xmlns:a16="http://schemas.microsoft.com/office/drawing/2014/main" id="{34249D90-C49D-4AD2-A73F-354EBDE7F93B}"/>
              </a:ext>
            </a:extLst>
          </p:cNvPr>
          <p:cNvSpPr/>
          <p:nvPr/>
        </p:nvSpPr>
        <p:spPr>
          <a:xfrm>
            <a:off x="2667000" y="495118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7C6A0177-4DBC-41D6-AA5A-6221A642B0E1}"/>
              </a:ext>
            </a:extLst>
          </p:cNvPr>
          <p:cNvSpPr/>
          <p:nvPr/>
        </p:nvSpPr>
        <p:spPr>
          <a:xfrm>
            <a:off x="2936659" y="533218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SHAPE LAYER">
            <a:extLst>
              <a:ext uri="{FF2B5EF4-FFF2-40B4-BE49-F238E27FC236}">
                <a16:creationId xmlns:a16="http://schemas.microsoft.com/office/drawing/2014/main" id="{6E3BB2C4-C7E3-45DD-BF46-FE7611E1AD6D}"/>
              </a:ext>
            </a:extLst>
          </p:cNvPr>
          <p:cNvSpPr/>
          <p:nvPr/>
        </p:nvSpPr>
        <p:spPr>
          <a:xfrm>
            <a:off x="10781232" y="1642454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052BAECE-9DB5-4699-AB39-D18B6476B93F}"/>
              </a:ext>
            </a:extLst>
          </p:cNvPr>
          <p:cNvSpPr/>
          <p:nvPr/>
        </p:nvSpPr>
        <p:spPr>
          <a:xfrm>
            <a:off x="4870852" y="3397904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CB91B224-4941-4561-8DEB-0B64988A16C4}"/>
              </a:ext>
            </a:extLst>
          </p:cNvPr>
          <p:cNvSpPr/>
          <p:nvPr/>
        </p:nvSpPr>
        <p:spPr>
          <a:xfrm>
            <a:off x="2455970" y="3665188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770D3D3F-9D71-403C-968E-675880704850}"/>
              </a:ext>
            </a:extLst>
          </p:cNvPr>
          <p:cNvSpPr/>
          <p:nvPr/>
        </p:nvSpPr>
        <p:spPr>
          <a:xfrm>
            <a:off x="11146141" y="130204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B2D2C0E1-A2ED-42BE-80A4-7856B42E32FB}"/>
              </a:ext>
            </a:extLst>
          </p:cNvPr>
          <p:cNvSpPr/>
          <p:nvPr/>
        </p:nvSpPr>
        <p:spPr>
          <a:xfrm>
            <a:off x="5464497" y="84406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6" name="LINE">
            <a:extLst>
              <a:ext uri="{FF2B5EF4-FFF2-40B4-BE49-F238E27FC236}">
                <a16:creationId xmlns:a16="http://schemas.microsoft.com/office/drawing/2014/main" id="{6427B949-8F7C-4F06-BEA4-1AE965356457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7653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">
            <a:extLst>
              <a:ext uri="{FF2B5EF4-FFF2-40B4-BE49-F238E27FC236}">
                <a16:creationId xmlns:a16="http://schemas.microsoft.com/office/drawing/2014/main" id="{9A263BD6-CBAB-4EBC-AB8B-7D957107EC95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NE">
            <a:extLst>
              <a:ext uri="{FF2B5EF4-FFF2-40B4-BE49-F238E27FC236}">
                <a16:creationId xmlns:a16="http://schemas.microsoft.com/office/drawing/2014/main" id="{ADA4A67F-4F39-4AD5-AF0E-222E6B6FE1BD}"/>
              </a:ext>
            </a:extLst>
          </p:cNvPr>
          <p:cNvCxnSpPr/>
          <p:nvPr/>
        </p:nvCxnSpPr>
        <p:spPr>
          <a:xfrm>
            <a:off x="118770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NE">
            <a:extLst>
              <a:ext uri="{FF2B5EF4-FFF2-40B4-BE49-F238E27FC236}">
                <a16:creationId xmlns:a16="http://schemas.microsoft.com/office/drawing/2014/main" id="{7809FBE3-20A7-49C3-889A-4210A16E37A4}"/>
              </a:ext>
            </a:extLst>
          </p:cNvPr>
          <p:cNvCxnSpPr/>
          <p:nvPr/>
        </p:nvCxnSpPr>
        <p:spPr>
          <a:xfrm>
            <a:off x="406080" y="244366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LINE">
            <a:extLst>
              <a:ext uri="{FF2B5EF4-FFF2-40B4-BE49-F238E27FC236}">
                <a16:creationId xmlns:a16="http://schemas.microsoft.com/office/drawing/2014/main" id="{E571D31F-9075-4DCA-80DE-C0D8973DFF10}"/>
              </a:ext>
            </a:extLst>
          </p:cNvPr>
          <p:cNvCxnSpPr>
            <a:cxnSpLocks/>
          </p:cNvCxnSpPr>
          <p:nvPr/>
        </p:nvCxnSpPr>
        <p:spPr>
          <a:xfrm>
            <a:off x="10474396" y="6556263"/>
            <a:ext cx="14059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UR SERVICES">
            <a:extLst>
              <a:ext uri="{FF2B5EF4-FFF2-40B4-BE49-F238E27FC236}">
                <a16:creationId xmlns:a16="http://schemas.microsoft.com/office/drawing/2014/main" id="{74A4134A-3AAF-450E-9E98-75A93B5F73E6}"/>
              </a:ext>
            </a:extLst>
          </p:cNvPr>
          <p:cNvSpPr txBox="1"/>
          <p:nvPr/>
        </p:nvSpPr>
        <p:spPr>
          <a:xfrm>
            <a:off x="6498628" y="1215047"/>
            <a:ext cx="2887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-150" dirty="0">
                <a:solidFill>
                  <a:schemeClr val="bg1"/>
                </a:solidFill>
                <a:latin typeface="Raleway" panose="020B0003030101060003" pitchFamily="34" charset="0"/>
              </a:rPr>
              <a:t>OUR SERVICES</a:t>
            </a:r>
            <a:endParaRPr lang="id-ID" sz="3200" spc="-1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21" name="LOGO COMPANY">
            <a:extLst>
              <a:ext uri="{FF2B5EF4-FFF2-40B4-BE49-F238E27FC236}">
                <a16:creationId xmlns:a16="http://schemas.microsoft.com/office/drawing/2014/main" id="{4EC26ED5-F8ED-450A-AFB3-ABD3A72EB6A1}"/>
              </a:ext>
            </a:extLst>
          </p:cNvPr>
          <p:cNvGrpSpPr/>
          <p:nvPr/>
        </p:nvGrpSpPr>
        <p:grpSpPr>
          <a:xfrm>
            <a:off x="6498628" y="819896"/>
            <a:ext cx="2852122" cy="395151"/>
            <a:chOff x="6498628" y="819896"/>
            <a:chExt cx="2852122" cy="395151"/>
          </a:xfrm>
        </p:grpSpPr>
        <p:pic>
          <p:nvPicPr>
            <p:cNvPr id="42" name="LOGO">
              <a:extLst>
                <a:ext uri="{FF2B5EF4-FFF2-40B4-BE49-F238E27FC236}">
                  <a16:creationId xmlns:a16="http://schemas.microsoft.com/office/drawing/2014/main" id="{E139A47B-BA8A-4402-8067-0E21D6C4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628" y="819896"/>
              <a:ext cx="184404" cy="395151"/>
            </a:xfrm>
            <a:prstGeom prst="rect">
              <a:avLst/>
            </a:prstGeom>
          </p:spPr>
        </p:pic>
        <p:sp>
          <p:nvSpPr>
            <p:cNvPr id="43" name="COMPANY NAME">
              <a:extLst>
                <a:ext uri="{FF2B5EF4-FFF2-40B4-BE49-F238E27FC236}">
                  <a16:creationId xmlns:a16="http://schemas.microsoft.com/office/drawing/2014/main" id="{9D1FAFA3-D6F7-4F9A-BC67-59E9798FD5DB}"/>
                </a:ext>
              </a:extLst>
            </p:cNvPr>
            <p:cNvSpPr txBox="1"/>
            <p:nvPr/>
          </p:nvSpPr>
          <p:spPr>
            <a:xfrm>
              <a:off x="6683032" y="852564"/>
              <a:ext cx="2667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Company Name</a:t>
              </a:r>
              <a:endParaRPr lang="id-ID" sz="1600" spc="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44" name="TEXT DESCRIPTIONS">
            <a:extLst>
              <a:ext uri="{FF2B5EF4-FFF2-40B4-BE49-F238E27FC236}">
                <a16:creationId xmlns:a16="http://schemas.microsoft.com/office/drawing/2014/main" id="{D21655C1-A133-4D02-BF27-EA4955C29F28}"/>
              </a:ext>
            </a:extLst>
          </p:cNvPr>
          <p:cNvSpPr txBox="1"/>
          <p:nvPr/>
        </p:nvSpPr>
        <p:spPr>
          <a:xfrm>
            <a:off x="6498628" y="1799822"/>
            <a:ext cx="476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</a:t>
            </a:r>
          </a:p>
        </p:txBody>
      </p:sp>
      <p:sp>
        <p:nvSpPr>
          <p:cNvPr id="45" name="NUMBER LIST 1">
            <a:extLst>
              <a:ext uri="{FF2B5EF4-FFF2-40B4-BE49-F238E27FC236}">
                <a16:creationId xmlns:a16="http://schemas.microsoft.com/office/drawing/2014/main" id="{5FE978BA-1642-4BB9-8450-63C6A763D70E}"/>
              </a:ext>
            </a:extLst>
          </p:cNvPr>
          <p:cNvSpPr txBox="1"/>
          <p:nvPr/>
        </p:nvSpPr>
        <p:spPr>
          <a:xfrm>
            <a:off x="6609172" y="30262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Lato" panose="020F0502020204030203" pitchFamily="34" charset="0"/>
              </a:rPr>
              <a:t>1</a:t>
            </a:r>
          </a:p>
        </p:txBody>
      </p:sp>
      <p:sp>
        <p:nvSpPr>
          <p:cNvPr id="46" name="TEXT LIST 1">
            <a:extLst>
              <a:ext uri="{FF2B5EF4-FFF2-40B4-BE49-F238E27FC236}">
                <a16:creationId xmlns:a16="http://schemas.microsoft.com/office/drawing/2014/main" id="{D0398FDE-39E9-4F5F-9B5F-AAE444ACDCE9}"/>
              </a:ext>
            </a:extLst>
          </p:cNvPr>
          <p:cNvSpPr txBox="1"/>
          <p:nvPr/>
        </p:nvSpPr>
        <p:spPr>
          <a:xfrm>
            <a:off x="7015118" y="3026214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47" name="NUMBER LIST 2">
            <a:extLst>
              <a:ext uri="{FF2B5EF4-FFF2-40B4-BE49-F238E27FC236}">
                <a16:creationId xmlns:a16="http://schemas.microsoft.com/office/drawing/2014/main" id="{EBFEFD97-B2B3-4D5D-9175-87E766671F62}"/>
              </a:ext>
            </a:extLst>
          </p:cNvPr>
          <p:cNvSpPr txBox="1"/>
          <p:nvPr/>
        </p:nvSpPr>
        <p:spPr>
          <a:xfrm>
            <a:off x="6609172" y="4136792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Lato" panose="020F0502020204030203" pitchFamily="34" charset="0"/>
              </a:rPr>
              <a:t>2</a:t>
            </a:r>
          </a:p>
        </p:txBody>
      </p:sp>
      <p:sp>
        <p:nvSpPr>
          <p:cNvPr id="48" name="TEXT LIST 2">
            <a:extLst>
              <a:ext uri="{FF2B5EF4-FFF2-40B4-BE49-F238E27FC236}">
                <a16:creationId xmlns:a16="http://schemas.microsoft.com/office/drawing/2014/main" id="{372D530A-6C7A-4D8A-ABC7-AB00E372E201}"/>
              </a:ext>
            </a:extLst>
          </p:cNvPr>
          <p:cNvSpPr txBox="1"/>
          <p:nvPr/>
        </p:nvSpPr>
        <p:spPr>
          <a:xfrm>
            <a:off x="7015117" y="4147803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49" name="NUMBER LIST 3">
            <a:extLst>
              <a:ext uri="{FF2B5EF4-FFF2-40B4-BE49-F238E27FC236}">
                <a16:creationId xmlns:a16="http://schemas.microsoft.com/office/drawing/2014/main" id="{4E413549-E8F5-45E9-BE44-EAFAEECDE021}"/>
              </a:ext>
            </a:extLst>
          </p:cNvPr>
          <p:cNvSpPr txBox="1"/>
          <p:nvPr/>
        </p:nvSpPr>
        <p:spPr>
          <a:xfrm>
            <a:off x="6609172" y="518603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Lato" panose="020F0502020204030203" pitchFamily="34" charset="0"/>
              </a:rPr>
              <a:t>3</a:t>
            </a:r>
          </a:p>
        </p:txBody>
      </p:sp>
      <p:sp>
        <p:nvSpPr>
          <p:cNvPr id="50" name="TEXT LIST 3">
            <a:extLst>
              <a:ext uri="{FF2B5EF4-FFF2-40B4-BE49-F238E27FC236}">
                <a16:creationId xmlns:a16="http://schemas.microsoft.com/office/drawing/2014/main" id="{9F680BC5-D1F7-49D5-9159-7A32815B266D}"/>
              </a:ext>
            </a:extLst>
          </p:cNvPr>
          <p:cNvSpPr txBox="1"/>
          <p:nvPr/>
        </p:nvSpPr>
        <p:spPr>
          <a:xfrm>
            <a:off x="6977806" y="5184893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53" name="SHAPE LIST 1">
            <a:extLst>
              <a:ext uri="{FF2B5EF4-FFF2-40B4-BE49-F238E27FC236}">
                <a16:creationId xmlns:a16="http://schemas.microsoft.com/office/drawing/2014/main" id="{B24EB81D-35FB-4CAF-9569-EA2A85D18494}"/>
              </a:ext>
            </a:extLst>
          </p:cNvPr>
          <p:cNvSpPr/>
          <p:nvPr/>
        </p:nvSpPr>
        <p:spPr>
          <a:xfrm>
            <a:off x="6464231" y="2876843"/>
            <a:ext cx="4352869" cy="759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SHAPE LIST 2">
            <a:extLst>
              <a:ext uri="{FF2B5EF4-FFF2-40B4-BE49-F238E27FC236}">
                <a16:creationId xmlns:a16="http://schemas.microsoft.com/office/drawing/2014/main" id="{8C90B272-78E1-4783-A98F-F1B79BF29FA2}"/>
              </a:ext>
            </a:extLst>
          </p:cNvPr>
          <p:cNvSpPr/>
          <p:nvPr/>
        </p:nvSpPr>
        <p:spPr>
          <a:xfrm>
            <a:off x="6467550" y="4061324"/>
            <a:ext cx="4307810" cy="6346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SHAPE LIST 3">
            <a:extLst>
              <a:ext uri="{FF2B5EF4-FFF2-40B4-BE49-F238E27FC236}">
                <a16:creationId xmlns:a16="http://schemas.microsoft.com/office/drawing/2014/main" id="{10FC87F1-140F-4AB2-A69B-058DDA8DDEED}"/>
              </a:ext>
            </a:extLst>
          </p:cNvPr>
          <p:cNvSpPr/>
          <p:nvPr/>
        </p:nvSpPr>
        <p:spPr>
          <a:xfrm>
            <a:off x="6467550" y="5098414"/>
            <a:ext cx="4307810" cy="6346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CIRCLE">
            <a:extLst>
              <a:ext uri="{FF2B5EF4-FFF2-40B4-BE49-F238E27FC236}">
                <a16:creationId xmlns:a16="http://schemas.microsoft.com/office/drawing/2014/main" id="{13FD03B2-809C-435D-AF9C-97AE41105794}"/>
              </a:ext>
            </a:extLst>
          </p:cNvPr>
          <p:cNvSpPr/>
          <p:nvPr/>
        </p:nvSpPr>
        <p:spPr>
          <a:xfrm>
            <a:off x="10377612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CIRCLE">
            <a:extLst>
              <a:ext uri="{FF2B5EF4-FFF2-40B4-BE49-F238E27FC236}">
                <a16:creationId xmlns:a16="http://schemas.microsoft.com/office/drawing/2014/main" id="{AFC73C8B-3D70-4164-A98B-AA6C8397C02A}"/>
              </a:ext>
            </a:extLst>
          </p:cNvPr>
          <p:cNvSpPr/>
          <p:nvPr/>
        </p:nvSpPr>
        <p:spPr>
          <a:xfrm>
            <a:off x="10763155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CIRCLE">
            <a:extLst>
              <a:ext uri="{FF2B5EF4-FFF2-40B4-BE49-F238E27FC236}">
                <a16:creationId xmlns:a16="http://schemas.microsoft.com/office/drawing/2014/main" id="{B83D10AF-12EF-4B2E-9BBC-161CD1290915}"/>
              </a:ext>
            </a:extLst>
          </p:cNvPr>
          <p:cNvSpPr/>
          <p:nvPr/>
        </p:nvSpPr>
        <p:spPr>
          <a:xfrm>
            <a:off x="11148698" y="602899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SHAPE LAYER">
            <a:extLst>
              <a:ext uri="{FF2B5EF4-FFF2-40B4-BE49-F238E27FC236}">
                <a16:creationId xmlns:a16="http://schemas.microsoft.com/office/drawing/2014/main" id="{76DBE6B9-A230-44F4-AAE6-4E33976DF70E}"/>
              </a:ext>
            </a:extLst>
          </p:cNvPr>
          <p:cNvSpPr/>
          <p:nvPr/>
        </p:nvSpPr>
        <p:spPr>
          <a:xfrm>
            <a:off x="10530047" y="647864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SHAPE LAYER">
            <a:extLst>
              <a:ext uri="{FF2B5EF4-FFF2-40B4-BE49-F238E27FC236}">
                <a16:creationId xmlns:a16="http://schemas.microsoft.com/office/drawing/2014/main" id="{690344E3-04FC-4324-8356-E7EC80A8A12E}"/>
              </a:ext>
            </a:extLst>
          </p:cNvPr>
          <p:cNvSpPr/>
          <p:nvPr/>
        </p:nvSpPr>
        <p:spPr>
          <a:xfrm>
            <a:off x="2940746" y="562317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SHAPE LAYER">
            <a:extLst>
              <a:ext uri="{FF2B5EF4-FFF2-40B4-BE49-F238E27FC236}">
                <a16:creationId xmlns:a16="http://schemas.microsoft.com/office/drawing/2014/main" id="{63D98019-5ED0-447D-94C7-65CAAC61F65A}"/>
              </a:ext>
            </a:extLst>
          </p:cNvPr>
          <p:cNvSpPr/>
          <p:nvPr/>
        </p:nvSpPr>
        <p:spPr>
          <a:xfrm>
            <a:off x="3493196" y="1149908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SHAPE LAYER">
            <a:extLst>
              <a:ext uri="{FF2B5EF4-FFF2-40B4-BE49-F238E27FC236}">
                <a16:creationId xmlns:a16="http://schemas.microsoft.com/office/drawing/2014/main" id="{BCCA2255-E238-4F5B-A9BF-608710FC2507}"/>
              </a:ext>
            </a:extLst>
          </p:cNvPr>
          <p:cNvSpPr/>
          <p:nvPr/>
        </p:nvSpPr>
        <p:spPr>
          <a:xfrm>
            <a:off x="3493196" y="370375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SHAPE LAYER">
            <a:extLst>
              <a:ext uri="{FF2B5EF4-FFF2-40B4-BE49-F238E27FC236}">
                <a16:creationId xmlns:a16="http://schemas.microsoft.com/office/drawing/2014/main" id="{167DCC3A-3F18-4D33-ACBA-72C11479DDC9}"/>
              </a:ext>
            </a:extLst>
          </p:cNvPr>
          <p:cNvSpPr/>
          <p:nvPr/>
        </p:nvSpPr>
        <p:spPr>
          <a:xfrm>
            <a:off x="3762855" y="408475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SHAPE LAYER">
            <a:extLst>
              <a:ext uri="{FF2B5EF4-FFF2-40B4-BE49-F238E27FC236}">
                <a16:creationId xmlns:a16="http://schemas.microsoft.com/office/drawing/2014/main" id="{25A76221-CE58-4BC1-B968-1E62A56D90CF}"/>
              </a:ext>
            </a:extLst>
          </p:cNvPr>
          <p:cNvSpPr/>
          <p:nvPr/>
        </p:nvSpPr>
        <p:spPr>
          <a:xfrm>
            <a:off x="3282166" y="2417755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LINE LIST 1">
            <a:extLst>
              <a:ext uri="{FF2B5EF4-FFF2-40B4-BE49-F238E27FC236}">
                <a16:creationId xmlns:a16="http://schemas.microsoft.com/office/drawing/2014/main" id="{AAD4CB71-BE6B-4155-94BA-EFDF13987CEE}"/>
              </a:ext>
            </a:extLst>
          </p:cNvPr>
          <p:cNvSpPr/>
          <p:nvPr/>
        </p:nvSpPr>
        <p:spPr>
          <a:xfrm>
            <a:off x="6977805" y="2984507"/>
            <a:ext cx="27432" cy="531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LINE  LIST 2">
            <a:extLst>
              <a:ext uri="{FF2B5EF4-FFF2-40B4-BE49-F238E27FC236}">
                <a16:creationId xmlns:a16="http://schemas.microsoft.com/office/drawing/2014/main" id="{98F76EBF-3FBF-44BE-AC3B-D786EC2C1ED2}"/>
              </a:ext>
            </a:extLst>
          </p:cNvPr>
          <p:cNvSpPr/>
          <p:nvPr/>
        </p:nvSpPr>
        <p:spPr>
          <a:xfrm>
            <a:off x="6977805" y="4126494"/>
            <a:ext cx="27432" cy="531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LINE LIST 3">
            <a:extLst>
              <a:ext uri="{FF2B5EF4-FFF2-40B4-BE49-F238E27FC236}">
                <a16:creationId xmlns:a16="http://schemas.microsoft.com/office/drawing/2014/main" id="{7C871EF3-8B77-4490-8EB2-7F55B9B3F530}"/>
              </a:ext>
            </a:extLst>
          </p:cNvPr>
          <p:cNvSpPr/>
          <p:nvPr/>
        </p:nvSpPr>
        <p:spPr>
          <a:xfrm>
            <a:off x="6977805" y="5149960"/>
            <a:ext cx="27432" cy="531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8" name="LINE">
            <a:extLst>
              <a:ext uri="{FF2B5EF4-FFF2-40B4-BE49-F238E27FC236}">
                <a16:creationId xmlns:a16="http://schemas.microsoft.com/office/drawing/2014/main" id="{28C6216B-5A89-4F57-865A-DB5A8BF8CF3A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RANSITIONS">
            <a:extLst>
              <a:ext uri="{FF2B5EF4-FFF2-40B4-BE49-F238E27FC236}">
                <a16:creationId xmlns:a16="http://schemas.microsoft.com/office/drawing/2014/main" id="{F4350E9C-ECD9-4035-805E-11F8E478E9AB}"/>
              </a:ext>
            </a:extLst>
          </p:cNvPr>
          <p:cNvSpPr/>
          <p:nvPr/>
        </p:nvSpPr>
        <p:spPr>
          <a:xfrm>
            <a:off x="-1" y="-6802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TRANSITIONS">
            <a:extLst>
              <a:ext uri="{FF2B5EF4-FFF2-40B4-BE49-F238E27FC236}">
                <a16:creationId xmlns:a16="http://schemas.microsoft.com/office/drawing/2014/main" id="{1CB5B1B3-3EAD-4AB7-BEE5-DF28F409C641}"/>
              </a:ext>
            </a:extLst>
          </p:cNvPr>
          <p:cNvSpPr/>
          <p:nvPr/>
        </p:nvSpPr>
        <p:spPr>
          <a:xfrm>
            <a:off x="-1" y="-4824280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TRANSITIONS">
            <a:extLst>
              <a:ext uri="{FF2B5EF4-FFF2-40B4-BE49-F238E27FC236}">
                <a16:creationId xmlns:a16="http://schemas.microsoft.com/office/drawing/2014/main" id="{32812609-2CB0-421A-9681-ACD4E1180A49}"/>
              </a:ext>
            </a:extLst>
          </p:cNvPr>
          <p:cNvSpPr/>
          <p:nvPr/>
        </p:nvSpPr>
        <p:spPr>
          <a:xfrm>
            <a:off x="-73353" y="-4788166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TRANSITIONS">
            <a:extLst>
              <a:ext uri="{FF2B5EF4-FFF2-40B4-BE49-F238E27FC236}">
                <a16:creationId xmlns:a16="http://schemas.microsoft.com/office/drawing/2014/main" id="{0AD69550-D7BF-423C-91B2-7A0EF3FB0BA6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TRANSITIONS">
            <a:extLst>
              <a:ext uri="{FF2B5EF4-FFF2-40B4-BE49-F238E27FC236}">
                <a16:creationId xmlns:a16="http://schemas.microsoft.com/office/drawing/2014/main" id="{4F5C6F37-A57F-4EA9-8E69-BF70A37DE729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TRANSITIONS">
            <a:extLst>
              <a:ext uri="{FF2B5EF4-FFF2-40B4-BE49-F238E27FC236}">
                <a16:creationId xmlns:a16="http://schemas.microsoft.com/office/drawing/2014/main" id="{11146937-1C8F-4177-937E-164925AAFC34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095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27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4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9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2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5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6" presetClass="emp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7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0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3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3" presetClass="entr" presetSubtype="27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3" presetClass="entr" presetSubtype="27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6" presetClass="entr" presetSubtype="4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6" presetClass="entr" presetSubtype="4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6" presetClass="entr" presetSubtype="4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1.00972 " pathEditMode="relative" rAng="0" ptsTypes="AA">
                                      <p:cBhvr>
                                        <p:cTn id="2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7037E-7 L 0 1.75556 " pathEditMode="relative" rAng="0" ptsTypes="AA">
                                      <p:cBhvr>
                                        <p:cTn id="25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78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2.96296E-6 L -4.16667E-7 1.76713 " pathEditMode="relative" rAng="0" ptsTypes="AA">
                                      <p:cBhvr>
                                        <p:cTn id="25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356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64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25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42" presetClass="path" presetSubtype="0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26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64" presetClass="path" presetSubtype="0" decel="10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263" dur="6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1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3" grpId="0" animBg="1"/>
      <p:bldP spid="54" grpId="0" animBg="1"/>
      <p:bldP spid="55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2" grpId="0" animBg="1"/>
      <p:bldP spid="66" grpId="0" animBg="1"/>
      <p:bldP spid="67" grpId="0" animBg="1"/>
      <p:bldP spid="56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>
            <a:extLst>
              <a:ext uri="{FF2B5EF4-FFF2-40B4-BE49-F238E27FC236}">
                <a16:creationId xmlns:a16="http://schemas.microsoft.com/office/drawing/2014/main" id="{BD40FADB-AD15-47E6-BC19-6521ADEA23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SHAPE LAYER">
            <a:extLst>
              <a:ext uri="{FF2B5EF4-FFF2-40B4-BE49-F238E27FC236}">
                <a16:creationId xmlns:a16="http://schemas.microsoft.com/office/drawing/2014/main" id="{22E2AF4C-32FB-41A2-83CA-436204EC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1"/>
          </a:xfrm>
          <a:prstGeom prst="rect">
            <a:avLst/>
          </a:prstGeom>
        </p:spPr>
      </p:pic>
      <p:pic>
        <p:nvPicPr>
          <p:cNvPr id="15" name="PHOTO PLACEHOLDER">
            <a:extLst>
              <a:ext uri="{FF2B5EF4-FFF2-40B4-BE49-F238E27FC236}">
                <a16:creationId xmlns:a16="http://schemas.microsoft.com/office/drawing/2014/main" id="{5CA156EE-E220-4696-B220-0886576273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r="10938"/>
          <a:stretch>
            <a:fillRect/>
          </a:stretch>
        </p:blipFill>
        <p:spPr/>
      </p:pic>
      <p:pic>
        <p:nvPicPr>
          <p:cNvPr id="13" name="PHOTO PLACEHOLDER">
            <a:extLst>
              <a:ext uri="{FF2B5EF4-FFF2-40B4-BE49-F238E27FC236}">
                <a16:creationId xmlns:a16="http://schemas.microsoft.com/office/drawing/2014/main" id="{A47D1B88-5000-491E-B0FF-9973A25955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6" r="13616"/>
          <a:stretch>
            <a:fillRect/>
          </a:stretch>
        </p:blipFill>
        <p:spPr/>
      </p:pic>
      <p:pic>
        <p:nvPicPr>
          <p:cNvPr id="11" name="PHOTO PLACEHOLDER">
            <a:extLst>
              <a:ext uri="{FF2B5EF4-FFF2-40B4-BE49-F238E27FC236}">
                <a16:creationId xmlns:a16="http://schemas.microsoft.com/office/drawing/2014/main" id="{5CE71D4A-EB2B-4345-A72D-C0A5C9D03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r="12946"/>
          <a:stretch>
            <a:fillRect/>
          </a:stretch>
        </p:blipFill>
        <p:spPr/>
      </p:pic>
      <p:sp>
        <p:nvSpPr>
          <p:cNvPr id="30" name="SHAPE LAYER">
            <a:extLst>
              <a:ext uri="{FF2B5EF4-FFF2-40B4-BE49-F238E27FC236}">
                <a16:creationId xmlns:a16="http://schemas.microsoft.com/office/drawing/2014/main" id="{6E3BB2C4-C7E3-45DD-BF46-FE7611E1AD6D}"/>
              </a:ext>
            </a:extLst>
          </p:cNvPr>
          <p:cNvSpPr/>
          <p:nvPr/>
        </p:nvSpPr>
        <p:spPr>
          <a:xfrm>
            <a:off x="1680779" y="1712534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770D3D3F-9D71-403C-968E-675880704850}"/>
              </a:ext>
            </a:extLst>
          </p:cNvPr>
          <p:cNvSpPr/>
          <p:nvPr/>
        </p:nvSpPr>
        <p:spPr>
          <a:xfrm>
            <a:off x="2045688" y="137212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7" name="LINE">
            <a:extLst>
              <a:ext uri="{FF2B5EF4-FFF2-40B4-BE49-F238E27FC236}">
                <a16:creationId xmlns:a16="http://schemas.microsoft.com/office/drawing/2014/main" id="{9A263BD6-CBAB-4EBC-AB8B-7D957107EC95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NE">
            <a:extLst>
              <a:ext uri="{FF2B5EF4-FFF2-40B4-BE49-F238E27FC236}">
                <a16:creationId xmlns:a16="http://schemas.microsoft.com/office/drawing/2014/main" id="{ADA4A67F-4F39-4AD5-AF0E-222E6B6FE1BD}"/>
              </a:ext>
            </a:extLst>
          </p:cNvPr>
          <p:cNvCxnSpPr/>
          <p:nvPr/>
        </p:nvCxnSpPr>
        <p:spPr>
          <a:xfrm>
            <a:off x="118770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NE">
            <a:extLst>
              <a:ext uri="{FF2B5EF4-FFF2-40B4-BE49-F238E27FC236}">
                <a16:creationId xmlns:a16="http://schemas.microsoft.com/office/drawing/2014/main" id="{7809FBE3-20A7-49C3-889A-4210A16E37A4}"/>
              </a:ext>
            </a:extLst>
          </p:cNvPr>
          <p:cNvCxnSpPr/>
          <p:nvPr/>
        </p:nvCxnSpPr>
        <p:spPr>
          <a:xfrm>
            <a:off x="406080" y="244366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HAPE LAYER">
            <a:extLst>
              <a:ext uri="{FF2B5EF4-FFF2-40B4-BE49-F238E27FC236}">
                <a16:creationId xmlns:a16="http://schemas.microsoft.com/office/drawing/2014/main" id="{76DBE6B9-A230-44F4-AAE6-4E33976DF70E}"/>
              </a:ext>
            </a:extLst>
          </p:cNvPr>
          <p:cNvSpPr/>
          <p:nvPr/>
        </p:nvSpPr>
        <p:spPr>
          <a:xfrm>
            <a:off x="1429594" y="717944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MODERN PRESENTATIONS">
            <a:extLst>
              <a:ext uri="{FF2B5EF4-FFF2-40B4-BE49-F238E27FC236}">
                <a16:creationId xmlns:a16="http://schemas.microsoft.com/office/drawing/2014/main" id="{A1003664-B03E-47DA-BA08-9E03AF2C3834}"/>
              </a:ext>
            </a:extLst>
          </p:cNvPr>
          <p:cNvSpPr txBox="1"/>
          <p:nvPr/>
        </p:nvSpPr>
        <p:spPr>
          <a:xfrm>
            <a:off x="4250728" y="1191118"/>
            <a:ext cx="6322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-300" dirty="0">
                <a:solidFill>
                  <a:schemeClr val="bg1"/>
                </a:solidFill>
                <a:latin typeface="Raleway" panose="020B0003030101060003" pitchFamily="34" charset="0"/>
              </a:rPr>
              <a:t>MODERN PRESENTATION</a:t>
            </a:r>
            <a:endParaRPr lang="id-ID" sz="4400" spc="-3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52" name="LOGO COMPANY">
            <a:extLst>
              <a:ext uri="{FF2B5EF4-FFF2-40B4-BE49-F238E27FC236}">
                <a16:creationId xmlns:a16="http://schemas.microsoft.com/office/drawing/2014/main" id="{3E6C469E-8BE0-46C7-8F81-E0B556DF624C}"/>
              </a:ext>
            </a:extLst>
          </p:cNvPr>
          <p:cNvGrpSpPr/>
          <p:nvPr/>
        </p:nvGrpSpPr>
        <p:grpSpPr>
          <a:xfrm>
            <a:off x="4250728" y="819896"/>
            <a:ext cx="2852122" cy="395151"/>
            <a:chOff x="6498628" y="819896"/>
            <a:chExt cx="2852122" cy="395151"/>
          </a:xfrm>
        </p:grpSpPr>
        <p:pic>
          <p:nvPicPr>
            <p:cNvPr id="56" name="LOGO">
              <a:extLst>
                <a:ext uri="{FF2B5EF4-FFF2-40B4-BE49-F238E27FC236}">
                  <a16:creationId xmlns:a16="http://schemas.microsoft.com/office/drawing/2014/main" id="{108C2F81-BA74-41E1-9024-57E994DB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628" y="819896"/>
              <a:ext cx="184404" cy="395151"/>
            </a:xfrm>
            <a:prstGeom prst="rect">
              <a:avLst/>
            </a:prstGeom>
          </p:spPr>
        </p:pic>
        <p:sp>
          <p:nvSpPr>
            <p:cNvPr id="68" name="COMPANY NAME">
              <a:extLst>
                <a:ext uri="{FF2B5EF4-FFF2-40B4-BE49-F238E27FC236}">
                  <a16:creationId xmlns:a16="http://schemas.microsoft.com/office/drawing/2014/main" id="{C8664536-07BF-468E-B1B1-572CDC4DAB3F}"/>
                </a:ext>
              </a:extLst>
            </p:cNvPr>
            <p:cNvSpPr txBox="1"/>
            <p:nvPr/>
          </p:nvSpPr>
          <p:spPr>
            <a:xfrm>
              <a:off x="6683032" y="852564"/>
              <a:ext cx="2667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Company Name</a:t>
              </a:r>
              <a:endParaRPr lang="id-ID" sz="1600" spc="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69" name="TEXT DESCRIPTIONS">
            <a:extLst>
              <a:ext uri="{FF2B5EF4-FFF2-40B4-BE49-F238E27FC236}">
                <a16:creationId xmlns:a16="http://schemas.microsoft.com/office/drawing/2014/main" id="{3C411E41-862B-40A7-AE83-6CA6B5EFF8D8}"/>
              </a:ext>
            </a:extLst>
          </p:cNvPr>
          <p:cNvSpPr txBox="1"/>
          <p:nvPr/>
        </p:nvSpPr>
        <p:spPr>
          <a:xfrm>
            <a:off x="6485928" y="1841626"/>
            <a:ext cx="4763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id-ID" sz="1200" dirty="0">
                <a:solidFill>
                  <a:schemeClr val="bg1"/>
                </a:solidFill>
              </a:rPr>
              <a:t>magna sed pulvinar ultricies, purus lectus malesuada libero,</a:t>
            </a:r>
          </a:p>
        </p:txBody>
      </p:sp>
      <p:cxnSp>
        <p:nvCxnSpPr>
          <p:cNvPr id="70" name="LINE">
            <a:extLst>
              <a:ext uri="{FF2B5EF4-FFF2-40B4-BE49-F238E27FC236}">
                <a16:creationId xmlns:a16="http://schemas.microsoft.com/office/drawing/2014/main" id="{DC77F29D-C643-405F-9DB8-677068A22AF1}"/>
              </a:ext>
            </a:extLst>
          </p:cNvPr>
          <p:cNvCxnSpPr/>
          <p:nvPr/>
        </p:nvCxnSpPr>
        <p:spPr>
          <a:xfrm>
            <a:off x="4342930" y="2041896"/>
            <a:ext cx="19308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LAYER">
            <a:extLst>
              <a:ext uri="{FF2B5EF4-FFF2-40B4-BE49-F238E27FC236}">
                <a16:creationId xmlns:a16="http://schemas.microsoft.com/office/drawing/2014/main" id="{19E7145B-1B69-4730-A6DD-AFCED66EF882}"/>
              </a:ext>
            </a:extLst>
          </p:cNvPr>
          <p:cNvSpPr/>
          <p:nvPr/>
        </p:nvSpPr>
        <p:spPr>
          <a:xfrm>
            <a:off x="6272719" y="481962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 LAYER">
            <a:extLst>
              <a:ext uri="{FF2B5EF4-FFF2-40B4-BE49-F238E27FC236}">
                <a16:creationId xmlns:a16="http://schemas.microsoft.com/office/drawing/2014/main" id="{1F088AA7-28A4-4770-9C81-8801C785FDC9}"/>
              </a:ext>
            </a:extLst>
          </p:cNvPr>
          <p:cNvSpPr/>
          <p:nvPr/>
        </p:nvSpPr>
        <p:spPr>
          <a:xfrm>
            <a:off x="2692257" y="3684194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 LAYER">
            <a:extLst>
              <a:ext uri="{FF2B5EF4-FFF2-40B4-BE49-F238E27FC236}">
                <a16:creationId xmlns:a16="http://schemas.microsoft.com/office/drawing/2014/main" id="{DCC49065-2F68-4351-9637-C1A88962CEB6}"/>
              </a:ext>
            </a:extLst>
          </p:cNvPr>
          <p:cNvSpPr/>
          <p:nvPr/>
        </p:nvSpPr>
        <p:spPr>
          <a:xfrm>
            <a:off x="3473306" y="3127059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 LAYER">
            <a:extLst>
              <a:ext uri="{FF2B5EF4-FFF2-40B4-BE49-F238E27FC236}">
                <a16:creationId xmlns:a16="http://schemas.microsoft.com/office/drawing/2014/main" id="{4FB6D358-3B14-4FCD-B953-156F6D39AB7B}"/>
              </a:ext>
            </a:extLst>
          </p:cNvPr>
          <p:cNvSpPr/>
          <p:nvPr/>
        </p:nvSpPr>
        <p:spPr>
          <a:xfrm>
            <a:off x="6825169" y="540721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 LAYER">
            <a:extLst>
              <a:ext uri="{FF2B5EF4-FFF2-40B4-BE49-F238E27FC236}">
                <a16:creationId xmlns:a16="http://schemas.microsoft.com/office/drawing/2014/main" id="{34249D90-C49D-4AD2-A73F-354EBDE7F93B}"/>
              </a:ext>
            </a:extLst>
          </p:cNvPr>
          <p:cNvSpPr/>
          <p:nvPr/>
        </p:nvSpPr>
        <p:spPr>
          <a:xfrm>
            <a:off x="1269454" y="5372303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7C6A0177-4DBC-41D6-AA5A-6221A642B0E1}"/>
              </a:ext>
            </a:extLst>
          </p:cNvPr>
          <p:cNvSpPr/>
          <p:nvPr/>
        </p:nvSpPr>
        <p:spPr>
          <a:xfrm>
            <a:off x="1539113" y="5753303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052BAECE-9DB5-4699-AB39-D18B6476B93F}"/>
              </a:ext>
            </a:extLst>
          </p:cNvPr>
          <p:cNvSpPr/>
          <p:nvPr/>
        </p:nvSpPr>
        <p:spPr>
          <a:xfrm>
            <a:off x="3473306" y="3819023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CB91B224-4941-4561-8DEB-0B64988A16C4}"/>
              </a:ext>
            </a:extLst>
          </p:cNvPr>
          <p:cNvSpPr/>
          <p:nvPr/>
        </p:nvSpPr>
        <p:spPr>
          <a:xfrm>
            <a:off x="1058424" y="4086307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B2D2C0E1-A2ED-42BE-80A4-7856B42E32FB}"/>
              </a:ext>
            </a:extLst>
          </p:cNvPr>
          <p:cNvSpPr/>
          <p:nvPr/>
        </p:nvSpPr>
        <p:spPr>
          <a:xfrm>
            <a:off x="9622666" y="385393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CIRCLE">
            <a:extLst>
              <a:ext uri="{FF2B5EF4-FFF2-40B4-BE49-F238E27FC236}">
                <a16:creationId xmlns:a16="http://schemas.microsoft.com/office/drawing/2014/main" id="{13FD03B2-809C-435D-AF9C-97AE41105794}"/>
              </a:ext>
            </a:extLst>
          </p:cNvPr>
          <p:cNvSpPr/>
          <p:nvPr/>
        </p:nvSpPr>
        <p:spPr>
          <a:xfrm>
            <a:off x="863973" y="5756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CIRCLE">
            <a:extLst>
              <a:ext uri="{FF2B5EF4-FFF2-40B4-BE49-F238E27FC236}">
                <a16:creationId xmlns:a16="http://schemas.microsoft.com/office/drawing/2014/main" id="{AFC73C8B-3D70-4164-A98B-AA6C8397C02A}"/>
              </a:ext>
            </a:extLst>
          </p:cNvPr>
          <p:cNvSpPr/>
          <p:nvPr/>
        </p:nvSpPr>
        <p:spPr>
          <a:xfrm>
            <a:off x="1249516" y="5756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CIRCLE">
            <a:extLst>
              <a:ext uri="{FF2B5EF4-FFF2-40B4-BE49-F238E27FC236}">
                <a16:creationId xmlns:a16="http://schemas.microsoft.com/office/drawing/2014/main" id="{B83D10AF-12EF-4B2E-9BBC-161CD1290915}"/>
              </a:ext>
            </a:extLst>
          </p:cNvPr>
          <p:cNvSpPr/>
          <p:nvPr/>
        </p:nvSpPr>
        <p:spPr>
          <a:xfrm>
            <a:off x="1635059" y="5756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SHAPE LAYER">
            <a:extLst>
              <a:ext uri="{FF2B5EF4-FFF2-40B4-BE49-F238E27FC236}">
                <a16:creationId xmlns:a16="http://schemas.microsoft.com/office/drawing/2014/main" id="{690344E3-04FC-4324-8356-E7EC80A8A12E}"/>
              </a:ext>
            </a:extLst>
          </p:cNvPr>
          <p:cNvSpPr/>
          <p:nvPr/>
        </p:nvSpPr>
        <p:spPr>
          <a:xfrm>
            <a:off x="7098915" y="3572190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SHAPE LAYER">
            <a:extLst>
              <a:ext uri="{FF2B5EF4-FFF2-40B4-BE49-F238E27FC236}">
                <a16:creationId xmlns:a16="http://schemas.microsoft.com/office/drawing/2014/main" id="{63D98019-5ED0-447D-94C7-65CAAC61F65A}"/>
              </a:ext>
            </a:extLst>
          </p:cNvPr>
          <p:cNvSpPr/>
          <p:nvPr/>
        </p:nvSpPr>
        <p:spPr>
          <a:xfrm>
            <a:off x="7651365" y="415978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SHAPE LAYER">
            <a:extLst>
              <a:ext uri="{FF2B5EF4-FFF2-40B4-BE49-F238E27FC236}">
                <a16:creationId xmlns:a16="http://schemas.microsoft.com/office/drawing/2014/main" id="{BCCA2255-E238-4F5B-A9BF-608710FC2507}"/>
              </a:ext>
            </a:extLst>
          </p:cNvPr>
          <p:cNvSpPr/>
          <p:nvPr/>
        </p:nvSpPr>
        <p:spPr>
          <a:xfrm>
            <a:off x="2095650" y="4124870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SHAPE LAYER">
            <a:extLst>
              <a:ext uri="{FF2B5EF4-FFF2-40B4-BE49-F238E27FC236}">
                <a16:creationId xmlns:a16="http://schemas.microsoft.com/office/drawing/2014/main" id="{167DCC3A-3F18-4D33-ACBA-72C11479DDC9}"/>
              </a:ext>
            </a:extLst>
          </p:cNvPr>
          <p:cNvSpPr/>
          <p:nvPr/>
        </p:nvSpPr>
        <p:spPr>
          <a:xfrm>
            <a:off x="2365309" y="4505870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SHAPE LAYER">
            <a:extLst>
              <a:ext uri="{FF2B5EF4-FFF2-40B4-BE49-F238E27FC236}">
                <a16:creationId xmlns:a16="http://schemas.microsoft.com/office/drawing/2014/main" id="{25A76221-CE58-4BC1-B968-1E62A56D90CF}"/>
              </a:ext>
            </a:extLst>
          </p:cNvPr>
          <p:cNvSpPr/>
          <p:nvPr/>
        </p:nvSpPr>
        <p:spPr>
          <a:xfrm>
            <a:off x="7440335" y="5427628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TRANSITIONS">
            <a:extLst>
              <a:ext uri="{FF2B5EF4-FFF2-40B4-BE49-F238E27FC236}">
                <a16:creationId xmlns:a16="http://schemas.microsoft.com/office/drawing/2014/main" id="{500881CF-6BFF-4B86-BAC8-76C9D5A6DC0C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RANSITIONS">
            <a:extLst>
              <a:ext uri="{FF2B5EF4-FFF2-40B4-BE49-F238E27FC236}">
                <a16:creationId xmlns:a16="http://schemas.microsoft.com/office/drawing/2014/main" id="{FF154CB3-1684-41D1-9A60-CD161978B868}"/>
              </a:ext>
            </a:extLst>
          </p:cNvPr>
          <p:cNvSpPr/>
          <p:nvPr/>
        </p:nvSpPr>
        <p:spPr>
          <a:xfrm>
            <a:off x="-1" y="-4824280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TRANSITIONS">
            <a:extLst>
              <a:ext uri="{FF2B5EF4-FFF2-40B4-BE49-F238E27FC236}">
                <a16:creationId xmlns:a16="http://schemas.microsoft.com/office/drawing/2014/main" id="{29FACCFD-DD81-41B6-B2EF-EE1B42223A44}"/>
              </a:ext>
            </a:extLst>
          </p:cNvPr>
          <p:cNvSpPr/>
          <p:nvPr/>
        </p:nvSpPr>
        <p:spPr>
          <a:xfrm>
            <a:off x="-73353" y="-4788166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TRANSITIONS">
            <a:extLst>
              <a:ext uri="{FF2B5EF4-FFF2-40B4-BE49-F238E27FC236}">
                <a16:creationId xmlns:a16="http://schemas.microsoft.com/office/drawing/2014/main" id="{D94FD057-8E48-4883-9D16-F006E21D6562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TRANSITIONS">
            <a:extLst>
              <a:ext uri="{FF2B5EF4-FFF2-40B4-BE49-F238E27FC236}">
                <a16:creationId xmlns:a16="http://schemas.microsoft.com/office/drawing/2014/main" id="{E3A21BB2-B7E2-4568-810A-AFA369D833EB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TRANSITIONS">
            <a:extLst>
              <a:ext uri="{FF2B5EF4-FFF2-40B4-BE49-F238E27FC236}">
                <a16:creationId xmlns:a16="http://schemas.microsoft.com/office/drawing/2014/main" id="{645458D8-A64A-47DD-A601-DA5C89FEA561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09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27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6" presetClass="emp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3" presetClass="entr" presetSubtype="27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3" presetClass="entr" presetSubtype="27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1.00972 " pathEditMode="relative" rAng="0" ptsTypes="AA">
                                      <p:cBhvr>
                                        <p:cTn id="18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7037E-7 L 0 1.75556 " pathEditMode="relative" rAng="0" ptsTypes="AA">
                                      <p:cBhvr>
                                        <p:cTn id="19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78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2.96296E-6 L -4.16667E-7 1.76713 " pathEditMode="relative" rAng="0" ptsTypes="AA">
                                      <p:cBhvr>
                                        <p:cTn id="19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356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64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19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42" presetClass="path" presetSubtype="0" decel="10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19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64" presetClass="path" presetSubtype="0" decel="10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199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3" grpId="0" animBg="1"/>
      <p:bldP spid="33" grpId="1" animBg="1"/>
      <p:bldP spid="60" grpId="0" animBg="1"/>
      <p:bldP spid="60" grpId="1" animBg="1"/>
      <p:bldP spid="51" grpId="0"/>
      <p:bldP spid="69" grpId="0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 descr="A body of water&#10;&#10;Description generated with very high confidence">
            <a:extLst>
              <a:ext uri="{FF2B5EF4-FFF2-40B4-BE49-F238E27FC236}">
                <a16:creationId xmlns:a16="http://schemas.microsoft.com/office/drawing/2014/main" id="{4A0D9740-6658-4C23-BFA8-0D93D670C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SHAPE LAYER">
            <a:extLst>
              <a:ext uri="{FF2B5EF4-FFF2-40B4-BE49-F238E27FC236}">
                <a16:creationId xmlns:a16="http://schemas.microsoft.com/office/drawing/2014/main" id="{22E2AF4C-32FB-41A2-83CA-436204EC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1"/>
          </a:xfrm>
          <a:prstGeom prst="rect">
            <a:avLst/>
          </a:prstGeom>
        </p:spPr>
      </p:pic>
      <p:sp>
        <p:nvSpPr>
          <p:cNvPr id="30" name="SHAPE LAYER">
            <a:extLst>
              <a:ext uri="{FF2B5EF4-FFF2-40B4-BE49-F238E27FC236}">
                <a16:creationId xmlns:a16="http://schemas.microsoft.com/office/drawing/2014/main" id="{6E3BB2C4-C7E3-45DD-BF46-FE7611E1AD6D}"/>
              </a:ext>
            </a:extLst>
          </p:cNvPr>
          <p:cNvSpPr/>
          <p:nvPr/>
        </p:nvSpPr>
        <p:spPr>
          <a:xfrm>
            <a:off x="1680779" y="1712534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770D3D3F-9D71-403C-968E-675880704850}"/>
              </a:ext>
            </a:extLst>
          </p:cNvPr>
          <p:cNvSpPr/>
          <p:nvPr/>
        </p:nvSpPr>
        <p:spPr>
          <a:xfrm>
            <a:off x="3027574" y="652649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SHAPE LAYER">
            <a:extLst>
              <a:ext uri="{FF2B5EF4-FFF2-40B4-BE49-F238E27FC236}">
                <a16:creationId xmlns:a16="http://schemas.microsoft.com/office/drawing/2014/main" id="{76DBE6B9-A230-44F4-AAE6-4E33976DF70E}"/>
              </a:ext>
            </a:extLst>
          </p:cNvPr>
          <p:cNvSpPr/>
          <p:nvPr/>
        </p:nvSpPr>
        <p:spPr>
          <a:xfrm>
            <a:off x="1429594" y="717944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 LAYER">
            <a:extLst>
              <a:ext uri="{FF2B5EF4-FFF2-40B4-BE49-F238E27FC236}">
                <a16:creationId xmlns:a16="http://schemas.microsoft.com/office/drawing/2014/main" id="{19E7145B-1B69-4730-A6DD-AFCED66EF882}"/>
              </a:ext>
            </a:extLst>
          </p:cNvPr>
          <p:cNvSpPr/>
          <p:nvPr/>
        </p:nvSpPr>
        <p:spPr>
          <a:xfrm>
            <a:off x="842882" y="2543427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 LAYER">
            <a:extLst>
              <a:ext uri="{FF2B5EF4-FFF2-40B4-BE49-F238E27FC236}">
                <a16:creationId xmlns:a16="http://schemas.microsoft.com/office/drawing/2014/main" id="{1F088AA7-28A4-4770-9C81-8801C785FDC9}"/>
              </a:ext>
            </a:extLst>
          </p:cNvPr>
          <p:cNvSpPr/>
          <p:nvPr/>
        </p:nvSpPr>
        <p:spPr>
          <a:xfrm>
            <a:off x="10591317" y="3944140"/>
            <a:ext cx="381000" cy="38100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 LAYER">
            <a:extLst>
              <a:ext uri="{FF2B5EF4-FFF2-40B4-BE49-F238E27FC236}">
                <a16:creationId xmlns:a16="http://schemas.microsoft.com/office/drawing/2014/main" id="{DCC49065-2F68-4351-9637-C1A88962CEB6}"/>
              </a:ext>
            </a:extLst>
          </p:cNvPr>
          <p:cNvSpPr/>
          <p:nvPr/>
        </p:nvSpPr>
        <p:spPr>
          <a:xfrm>
            <a:off x="10179691" y="2123978"/>
            <a:ext cx="557135" cy="557135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 LAYER">
            <a:extLst>
              <a:ext uri="{FF2B5EF4-FFF2-40B4-BE49-F238E27FC236}">
                <a16:creationId xmlns:a16="http://schemas.microsoft.com/office/drawing/2014/main" id="{4FB6D358-3B14-4FCD-B953-156F6D39AB7B}"/>
              </a:ext>
            </a:extLst>
          </p:cNvPr>
          <p:cNvSpPr/>
          <p:nvPr/>
        </p:nvSpPr>
        <p:spPr>
          <a:xfrm>
            <a:off x="10636662" y="4907115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 LAYER">
            <a:extLst>
              <a:ext uri="{FF2B5EF4-FFF2-40B4-BE49-F238E27FC236}">
                <a16:creationId xmlns:a16="http://schemas.microsoft.com/office/drawing/2014/main" id="{34249D90-C49D-4AD2-A73F-354EBDE7F93B}"/>
              </a:ext>
            </a:extLst>
          </p:cNvPr>
          <p:cNvSpPr/>
          <p:nvPr/>
        </p:nvSpPr>
        <p:spPr>
          <a:xfrm>
            <a:off x="1269454" y="5372303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7C6A0177-4DBC-41D6-AA5A-6221A642B0E1}"/>
              </a:ext>
            </a:extLst>
          </p:cNvPr>
          <p:cNvSpPr/>
          <p:nvPr/>
        </p:nvSpPr>
        <p:spPr>
          <a:xfrm>
            <a:off x="1539113" y="5753303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052BAECE-9DB5-4699-AB39-D18B6476B93F}"/>
              </a:ext>
            </a:extLst>
          </p:cNvPr>
          <p:cNvSpPr/>
          <p:nvPr/>
        </p:nvSpPr>
        <p:spPr>
          <a:xfrm>
            <a:off x="10179691" y="2815942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CB91B224-4941-4561-8DEB-0B64988A16C4}"/>
              </a:ext>
            </a:extLst>
          </p:cNvPr>
          <p:cNvSpPr/>
          <p:nvPr/>
        </p:nvSpPr>
        <p:spPr>
          <a:xfrm>
            <a:off x="10871469" y="3640686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B2D2C0E1-A2ED-42BE-80A4-7856B42E32FB}"/>
              </a:ext>
            </a:extLst>
          </p:cNvPr>
          <p:cNvSpPr/>
          <p:nvPr/>
        </p:nvSpPr>
        <p:spPr>
          <a:xfrm>
            <a:off x="9622666" y="3853934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CIRCLE">
            <a:extLst>
              <a:ext uri="{FF2B5EF4-FFF2-40B4-BE49-F238E27FC236}">
                <a16:creationId xmlns:a16="http://schemas.microsoft.com/office/drawing/2014/main" id="{13FD03B2-809C-435D-AF9C-97AE41105794}"/>
              </a:ext>
            </a:extLst>
          </p:cNvPr>
          <p:cNvSpPr/>
          <p:nvPr/>
        </p:nvSpPr>
        <p:spPr>
          <a:xfrm>
            <a:off x="863973" y="5756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CIRCLE">
            <a:extLst>
              <a:ext uri="{FF2B5EF4-FFF2-40B4-BE49-F238E27FC236}">
                <a16:creationId xmlns:a16="http://schemas.microsoft.com/office/drawing/2014/main" id="{AFC73C8B-3D70-4164-A98B-AA6C8397C02A}"/>
              </a:ext>
            </a:extLst>
          </p:cNvPr>
          <p:cNvSpPr/>
          <p:nvPr/>
        </p:nvSpPr>
        <p:spPr>
          <a:xfrm>
            <a:off x="1249516" y="5756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CIRCLE">
            <a:extLst>
              <a:ext uri="{FF2B5EF4-FFF2-40B4-BE49-F238E27FC236}">
                <a16:creationId xmlns:a16="http://schemas.microsoft.com/office/drawing/2014/main" id="{B83D10AF-12EF-4B2E-9BBC-161CD1290915}"/>
              </a:ext>
            </a:extLst>
          </p:cNvPr>
          <p:cNvSpPr/>
          <p:nvPr/>
        </p:nvSpPr>
        <p:spPr>
          <a:xfrm>
            <a:off x="1635059" y="575612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SHAPE LAYER">
            <a:extLst>
              <a:ext uri="{FF2B5EF4-FFF2-40B4-BE49-F238E27FC236}">
                <a16:creationId xmlns:a16="http://schemas.microsoft.com/office/drawing/2014/main" id="{690344E3-04FC-4324-8356-E7EC80A8A12E}"/>
              </a:ext>
            </a:extLst>
          </p:cNvPr>
          <p:cNvSpPr/>
          <p:nvPr/>
        </p:nvSpPr>
        <p:spPr>
          <a:xfrm>
            <a:off x="7098915" y="3572190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SHAPE LAYER">
            <a:extLst>
              <a:ext uri="{FF2B5EF4-FFF2-40B4-BE49-F238E27FC236}">
                <a16:creationId xmlns:a16="http://schemas.microsoft.com/office/drawing/2014/main" id="{63D98019-5ED0-447D-94C7-65CAAC61F65A}"/>
              </a:ext>
            </a:extLst>
          </p:cNvPr>
          <p:cNvSpPr/>
          <p:nvPr/>
        </p:nvSpPr>
        <p:spPr>
          <a:xfrm>
            <a:off x="7651365" y="4159781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SHAPE LAYER">
            <a:extLst>
              <a:ext uri="{FF2B5EF4-FFF2-40B4-BE49-F238E27FC236}">
                <a16:creationId xmlns:a16="http://schemas.microsoft.com/office/drawing/2014/main" id="{BCCA2255-E238-4F5B-A9BF-608710FC2507}"/>
              </a:ext>
            </a:extLst>
          </p:cNvPr>
          <p:cNvSpPr/>
          <p:nvPr/>
        </p:nvSpPr>
        <p:spPr>
          <a:xfrm>
            <a:off x="2095650" y="4124870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SHAPE LAYER">
            <a:extLst>
              <a:ext uri="{FF2B5EF4-FFF2-40B4-BE49-F238E27FC236}">
                <a16:creationId xmlns:a16="http://schemas.microsoft.com/office/drawing/2014/main" id="{167DCC3A-3F18-4D33-ACBA-72C11479DDC9}"/>
              </a:ext>
            </a:extLst>
          </p:cNvPr>
          <p:cNvSpPr/>
          <p:nvPr/>
        </p:nvSpPr>
        <p:spPr>
          <a:xfrm>
            <a:off x="2365309" y="4505870"/>
            <a:ext cx="269659" cy="269659"/>
          </a:xfrm>
          <a:prstGeom prst="rect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SHAPE LAYER">
            <a:extLst>
              <a:ext uri="{FF2B5EF4-FFF2-40B4-BE49-F238E27FC236}">
                <a16:creationId xmlns:a16="http://schemas.microsoft.com/office/drawing/2014/main" id="{25A76221-CE58-4BC1-B968-1E62A56D90CF}"/>
              </a:ext>
            </a:extLst>
          </p:cNvPr>
          <p:cNvSpPr/>
          <p:nvPr/>
        </p:nvSpPr>
        <p:spPr>
          <a:xfrm>
            <a:off x="10176420" y="4635913"/>
            <a:ext cx="269659" cy="269659"/>
          </a:xfrm>
          <a:prstGeom prst="ellipse">
            <a:avLst/>
          </a:prstGeom>
          <a:noFill/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BUSINESS PLANNING">
            <a:extLst>
              <a:ext uri="{FF2B5EF4-FFF2-40B4-BE49-F238E27FC236}">
                <a16:creationId xmlns:a16="http://schemas.microsoft.com/office/drawing/2014/main" id="{EADAFD18-BAF2-4B69-8433-12E3692B3472}"/>
              </a:ext>
            </a:extLst>
          </p:cNvPr>
          <p:cNvSpPr txBox="1"/>
          <p:nvPr/>
        </p:nvSpPr>
        <p:spPr>
          <a:xfrm>
            <a:off x="3943006" y="924418"/>
            <a:ext cx="430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spc="-300" dirty="0">
                <a:solidFill>
                  <a:schemeClr val="bg1"/>
                </a:solidFill>
                <a:latin typeface="Raleway" panose="020B0003030101060003" pitchFamily="34" charset="0"/>
              </a:rPr>
              <a:t>BUSINESS PLANNING</a:t>
            </a:r>
            <a:endParaRPr lang="id-ID" sz="3600" spc="-3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78" name="LOGO COMPANY">
            <a:extLst>
              <a:ext uri="{FF2B5EF4-FFF2-40B4-BE49-F238E27FC236}">
                <a16:creationId xmlns:a16="http://schemas.microsoft.com/office/drawing/2014/main" id="{9AFCA523-9ECD-48A1-A301-591CC0E0C5F1}"/>
              </a:ext>
            </a:extLst>
          </p:cNvPr>
          <p:cNvGrpSpPr/>
          <p:nvPr/>
        </p:nvGrpSpPr>
        <p:grpSpPr>
          <a:xfrm>
            <a:off x="4770918" y="553196"/>
            <a:ext cx="2852122" cy="395151"/>
            <a:chOff x="6498628" y="819896"/>
            <a:chExt cx="2852122" cy="395151"/>
          </a:xfrm>
        </p:grpSpPr>
        <p:pic>
          <p:nvPicPr>
            <p:cNvPr id="79" name="LOGO">
              <a:extLst>
                <a:ext uri="{FF2B5EF4-FFF2-40B4-BE49-F238E27FC236}">
                  <a16:creationId xmlns:a16="http://schemas.microsoft.com/office/drawing/2014/main" id="{D44A72F5-1095-485C-A62D-99F1B2F7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628" y="819896"/>
              <a:ext cx="184404" cy="395151"/>
            </a:xfrm>
            <a:prstGeom prst="rect">
              <a:avLst/>
            </a:prstGeom>
          </p:spPr>
        </p:pic>
        <p:sp>
          <p:nvSpPr>
            <p:cNvPr id="80" name="COMPANY NAME">
              <a:extLst>
                <a:ext uri="{FF2B5EF4-FFF2-40B4-BE49-F238E27FC236}">
                  <a16:creationId xmlns:a16="http://schemas.microsoft.com/office/drawing/2014/main" id="{88FD150B-009E-4E7A-9220-79E9ABE1EA98}"/>
                </a:ext>
              </a:extLst>
            </p:cNvPr>
            <p:cNvSpPr txBox="1"/>
            <p:nvPr/>
          </p:nvSpPr>
          <p:spPr>
            <a:xfrm>
              <a:off x="6683032" y="852564"/>
              <a:ext cx="2667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Company Name</a:t>
              </a:r>
              <a:endParaRPr lang="id-ID" sz="1600" spc="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81" name="TEXT DESCRIPTIONS">
            <a:extLst>
              <a:ext uri="{FF2B5EF4-FFF2-40B4-BE49-F238E27FC236}">
                <a16:creationId xmlns:a16="http://schemas.microsoft.com/office/drawing/2014/main" id="{7F662130-3620-48FE-8BE0-B59EDBB48172}"/>
              </a:ext>
            </a:extLst>
          </p:cNvPr>
          <p:cNvSpPr txBox="1"/>
          <p:nvPr/>
        </p:nvSpPr>
        <p:spPr>
          <a:xfrm>
            <a:off x="1581150" y="1492844"/>
            <a:ext cx="9325171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id-ID" sz="1200" dirty="0">
                <a:solidFill>
                  <a:schemeClr val="bg1"/>
                </a:solidFill>
              </a:rPr>
              <a:t>magna sed pulvinar ultricies, purus lectus malesuada libero,</a:t>
            </a:r>
          </a:p>
        </p:txBody>
      </p:sp>
      <p:graphicFrame>
        <p:nvGraphicFramePr>
          <p:cNvPr id="82" name="CIRCLE CHART 1">
            <a:extLst>
              <a:ext uri="{FF2B5EF4-FFF2-40B4-BE49-F238E27FC236}">
                <a16:creationId xmlns:a16="http://schemas.microsoft.com/office/drawing/2014/main" id="{70CF4FA4-13E3-431F-9ECD-636D2288A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1949968"/>
              </p:ext>
            </p:extLst>
          </p:nvPr>
        </p:nvGraphicFramePr>
        <p:xfrm>
          <a:off x="2195998" y="2254075"/>
          <a:ext cx="2475254" cy="2367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3" name="CIRCLE CHART 2">
            <a:extLst>
              <a:ext uri="{FF2B5EF4-FFF2-40B4-BE49-F238E27FC236}">
                <a16:creationId xmlns:a16="http://schemas.microsoft.com/office/drawing/2014/main" id="{6CC757E7-F435-40A0-A0E7-76DB698CA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352148"/>
              </p:ext>
            </p:extLst>
          </p:nvPr>
        </p:nvGraphicFramePr>
        <p:xfrm>
          <a:off x="4614619" y="2254075"/>
          <a:ext cx="2475254" cy="2367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4" name="CIRCLE CHART 3">
            <a:extLst>
              <a:ext uri="{FF2B5EF4-FFF2-40B4-BE49-F238E27FC236}">
                <a16:creationId xmlns:a16="http://schemas.microsoft.com/office/drawing/2014/main" id="{FE5E8CA6-EA93-4A9B-8C7E-2EDA4B6390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572376"/>
              </p:ext>
            </p:extLst>
          </p:nvPr>
        </p:nvGraphicFramePr>
        <p:xfrm>
          <a:off x="7198889" y="2170154"/>
          <a:ext cx="2475254" cy="2367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5" name="PERCENT CIRCLE CHART 1">
            <a:extLst>
              <a:ext uri="{FF2B5EF4-FFF2-40B4-BE49-F238E27FC236}">
                <a16:creationId xmlns:a16="http://schemas.microsoft.com/office/drawing/2014/main" id="{BF8796C8-1AE6-4521-B10C-7CCAC09FDFEB}"/>
              </a:ext>
            </a:extLst>
          </p:cNvPr>
          <p:cNvSpPr txBox="1"/>
          <p:nvPr/>
        </p:nvSpPr>
        <p:spPr>
          <a:xfrm>
            <a:off x="2844732" y="3145665"/>
            <a:ext cx="117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Fjalla One" panose="02000506040000020004" pitchFamily="2" charset="0"/>
              </a:rPr>
              <a:t>70%</a:t>
            </a:r>
          </a:p>
        </p:txBody>
      </p:sp>
      <p:sp>
        <p:nvSpPr>
          <p:cNvPr id="86" name="PERCENT CIRCLE CHART 2">
            <a:extLst>
              <a:ext uri="{FF2B5EF4-FFF2-40B4-BE49-F238E27FC236}">
                <a16:creationId xmlns:a16="http://schemas.microsoft.com/office/drawing/2014/main" id="{CD4CA561-12D8-409A-B9F5-D170838EFFB4}"/>
              </a:ext>
            </a:extLst>
          </p:cNvPr>
          <p:cNvSpPr txBox="1"/>
          <p:nvPr/>
        </p:nvSpPr>
        <p:spPr>
          <a:xfrm>
            <a:off x="5265355" y="3145665"/>
            <a:ext cx="117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Fjalla One" panose="02000506040000020004" pitchFamily="2" charset="0"/>
              </a:rPr>
              <a:t>75%</a:t>
            </a:r>
          </a:p>
        </p:txBody>
      </p:sp>
      <p:sp>
        <p:nvSpPr>
          <p:cNvPr id="87" name="PERCENT CIRCLE CHART 3">
            <a:extLst>
              <a:ext uri="{FF2B5EF4-FFF2-40B4-BE49-F238E27FC236}">
                <a16:creationId xmlns:a16="http://schemas.microsoft.com/office/drawing/2014/main" id="{836E44C9-06A2-40F6-9E4A-E4235F663F38}"/>
              </a:ext>
            </a:extLst>
          </p:cNvPr>
          <p:cNvSpPr txBox="1"/>
          <p:nvPr/>
        </p:nvSpPr>
        <p:spPr>
          <a:xfrm>
            <a:off x="7822594" y="3061744"/>
            <a:ext cx="1227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latin typeface="Fjalla One" panose="02000506040000020004" pitchFamily="2" charset="0"/>
              </a:rPr>
              <a:t>60%</a:t>
            </a:r>
          </a:p>
        </p:txBody>
      </p:sp>
      <p:sp>
        <p:nvSpPr>
          <p:cNvPr id="88" name="TEXT CIRCLE CHART 2">
            <a:extLst>
              <a:ext uri="{FF2B5EF4-FFF2-40B4-BE49-F238E27FC236}">
                <a16:creationId xmlns:a16="http://schemas.microsoft.com/office/drawing/2014/main" id="{23B35643-4CED-49BE-A0C2-C51EA2B5BE17}"/>
              </a:ext>
            </a:extLst>
          </p:cNvPr>
          <p:cNvSpPr txBox="1"/>
          <p:nvPr/>
        </p:nvSpPr>
        <p:spPr>
          <a:xfrm>
            <a:off x="4893750" y="3619284"/>
            <a:ext cx="1824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89" name="TEXT CIRCLE CHART 2">
            <a:extLst>
              <a:ext uri="{FF2B5EF4-FFF2-40B4-BE49-F238E27FC236}">
                <a16:creationId xmlns:a16="http://schemas.microsoft.com/office/drawing/2014/main" id="{1D0EAE91-DDD4-4FEA-860B-13D77CDB0E96}"/>
              </a:ext>
            </a:extLst>
          </p:cNvPr>
          <p:cNvSpPr txBox="1"/>
          <p:nvPr/>
        </p:nvSpPr>
        <p:spPr>
          <a:xfrm>
            <a:off x="7565602" y="3619284"/>
            <a:ext cx="1824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90" name="TEXT CIRCLE CHART 1">
            <a:extLst>
              <a:ext uri="{FF2B5EF4-FFF2-40B4-BE49-F238E27FC236}">
                <a16:creationId xmlns:a16="http://schemas.microsoft.com/office/drawing/2014/main" id="{0D7978BC-B65B-4389-8049-32C87DACC65C}"/>
              </a:ext>
            </a:extLst>
          </p:cNvPr>
          <p:cNvSpPr txBox="1"/>
          <p:nvPr/>
        </p:nvSpPr>
        <p:spPr>
          <a:xfrm>
            <a:off x="2519365" y="3619284"/>
            <a:ext cx="1824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48" name="OUTLINE">
            <a:extLst>
              <a:ext uri="{FF2B5EF4-FFF2-40B4-BE49-F238E27FC236}">
                <a16:creationId xmlns:a16="http://schemas.microsoft.com/office/drawing/2014/main" id="{A7383F4E-2381-454C-89AB-6049BD321E2C}"/>
              </a:ext>
            </a:extLst>
          </p:cNvPr>
          <p:cNvSpPr/>
          <p:nvPr/>
        </p:nvSpPr>
        <p:spPr>
          <a:xfrm>
            <a:off x="8083621" y="6366494"/>
            <a:ext cx="2390775" cy="33337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YOUR DOMAIN">
            <a:extLst>
              <a:ext uri="{FF2B5EF4-FFF2-40B4-BE49-F238E27FC236}">
                <a16:creationId xmlns:a16="http://schemas.microsoft.com/office/drawing/2014/main" id="{4A91DC07-6F39-459C-A5C7-65F099B89E43}"/>
              </a:ext>
            </a:extLst>
          </p:cNvPr>
          <p:cNvSpPr txBox="1"/>
          <p:nvPr/>
        </p:nvSpPr>
        <p:spPr>
          <a:xfrm>
            <a:off x="8238717" y="635379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  <a:endParaRPr lang="id-ID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cxnSp>
        <p:nvCxnSpPr>
          <p:cNvPr id="50" name="LINE">
            <a:extLst>
              <a:ext uri="{FF2B5EF4-FFF2-40B4-BE49-F238E27FC236}">
                <a16:creationId xmlns:a16="http://schemas.microsoft.com/office/drawing/2014/main" id="{9D6986B9-06A9-4B2E-B44E-E3D5070EAFBD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7653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LINE">
            <a:extLst>
              <a:ext uri="{FF2B5EF4-FFF2-40B4-BE49-F238E27FC236}">
                <a16:creationId xmlns:a16="http://schemas.microsoft.com/office/drawing/2014/main" id="{27569E69-0503-40F3-92EC-3169BF67B82B}"/>
              </a:ext>
            </a:extLst>
          </p:cNvPr>
          <p:cNvCxnSpPr>
            <a:cxnSpLocks/>
          </p:cNvCxnSpPr>
          <p:nvPr/>
        </p:nvCxnSpPr>
        <p:spPr>
          <a:xfrm>
            <a:off x="402168" y="2476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NE">
            <a:extLst>
              <a:ext uri="{FF2B5EF4-FFF2-40B4-BE49-F238E27FC236}">
                <a16:creationId xmlns:a16="http://schemas.microsoft.com/office/drawing/2014/main" id="{8425CCCF-538B-4E89-B078-B5B03B709FD9}"/>
              </a:ext>
            </a:extLst>
          </p:cNvPr>
          <p:cNvCxnSpPr/>
          <p:nvPr/>
        </p:nvCxnSpPr>
        <p:spPr>
          <a:xfrm>
            <a:off x="11877087" y="247650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NE">
            <a:extLst>
              <a:ext uri="{FF2B5EF4-FFF2-40B4-BE49-F238E27FC236}">
                <a16:creationId xmlns:a16="http://schemas.microsoft.com/office/drawing/2014/main" id="{28D65B64-8340-47DB-8162-7219A7C2FF54}"/>
              </a:ext>
            </a:extLst>
          </p:cNvPr>
          <p:cNvCxnSpPr/>
          <p:nvPr/>
        </p:nvCxnSpPr>
        <p:spPr>
          <a:xfrm>
            <a:off x="406080" y="244366"/>
            <a:ext cx="0" cy="6286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LINE">
            <a:extLst>
              <a:ext uri="{FF2B5EF4-FFF2-40B4-BE49-F238E27FC236}">
                <a16:creationId xmlns:a16="http://schemas.microsoft.com/office/drawing/2014/main" id="{E35D2A43-A08C-46AF-A7A3-F37652E464CD}"/>
              </a:ext>
            </a:extLst>
          </p:cNvPr>
          <p:cNvCxnSpPr>
            <a:cxnSpLocks/>
          </p:cNvCxnSpPr>
          <p:nvPr/>
        </p:nvCxnSpPr>
        <p:spPr>
          <a:xfrm>
            <a:off x="10474396" y="6534150"/>
            <a:ext cx="14059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HART 1">
            <a:extLst>
              <a:ext uri="{FF2B5EF4-FFF2-40B4-BE49-F238E27FC236}">
                <a16:creationId xmlns:a16="http://schemas.microsoft.com/office/drawing/2014/main" id="{615F58EB-43F4-4D89-B5A0-40553C541554}"/>
              </a:ext>
            </a:extLst>
          </p:cNvPr>
          <p:cNvSpPr/>
          <p:nvPr/>
        </p:nvSpPr>
        <p:spPr>
          <a:xfrm>
            <a:off x="3648075" y="4981575"/>
            <a:ext cx="4762500" cy="76200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CHART 1">
            <a:extLst>
              <a:ext uri="{FF2B5EF4-FFF2-40B4-BE49-F238E27FC236}">
                <a16:creationId xmlns:a16="http://schemas.microsoft.com/office/drawing/2014/main" id="{57C39011-28DD-4F99-8319-D6331A1EBBAC}"/>
              </a:ext>
            </a:extLst>
          </p:cNvPr>
          <p:cNvSpPr/>
          <p:nvPr/>
        </p:nvSpPr>
        <p:spPr>
          <a:xfrm>
            <a:off x="3648075" y="4981575"/>
            <a:ext cx="3593306" cy="76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CHART 2">
            <a:extLst>
              <a:ext uri="{FF2B5EF4-FFF2-40B4-BE49-F238E27FC236}">
                <a16:creationId xmlns:a16="http://schemas.microsoft.com/office/drawing/2014/main" id="{7718AAB3-9395-4E0A-A477-589B624DF141}"/>
              </a:ext>
            </a:extLst>
          </p:cNvPr>
          <p:cNvSpPr/>
          <p:nvPr/>
        </p:nvSpPr>
        <p:spPr>
          <a:xfrm>
            <a:off x="3669703" y="5249877"/>
            <a:ext cx="4762500" cy="76200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CHART 2">
            <a:extLst>
              <a:ext uri="{FF2B5EF4-FFF2-40B4-BE49-F238E27FC236}">
                <a16:creationId xmlns:a16="http://schemas.microsoft.com/office/drawing/2014/main" id="{9CED252C-CF4A-451F-8DC9-75237044BF31}"/>
              </a:ext>
            </a:extLst>
          </p:cNvPr>
          <p:cNvSpPr/>
          <p:nvPr/>
        </p:nvSpPr>
        <p:spPr>
          <a:xfrm>
            <a:off x="3669703" y="5249877"/>
            <a:ext cx="3026372" cy="76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CHART 3">
            <a:extLst>
              <a:ext uri="{FF2B5EF4-FFF2-40B4-BE49-F238E27FC236}">
                <a16:creationId xmlns:a16="http://schemas.microsoft.com/office/drawing/2014/main" id="{8CE5B2A3-FFE2-4668-A4FA-8AB1468BD81C}"/>
              </a:ext>
            </a:extLst>
          </p:cNvPr>
          <p:cNvSpPr/>
          <p:nvPr/>
        </p:nvSpPr>
        <p:spPr>
          <a:xfrm>
            <a:off x="3669703" y="5495339"/>
            <a:ext cx="4762500" cy="76200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CHART 3">
            <a:extLst>
              <a:ext uri="{FF2B5EF4-FFF2-40B4-BE49-F238E27FC236}">
                <a16:creationId xmlns:a16="http://schemas.microsoft.com/office/drawing/2014/main" id="{E9120990-CDEC-4D6C-9313-5A620AC9C871}"/>
              </a:ext>
            </a:extLst>
          </p:cNvPr>
          <p:cNvSpPr/>
          <p:nvPr/>
        </p:nvSpPr>
        <p:spPr>
          <a:xfrm>
            <a:off x="3669702" y="5495339"/>
            <a:ext cx="4026497" cy="76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CHART 4">
            <a:extLst>
              <a:ext uri="{FF2B5EF4-FFF2-40B4-BE49-F238E27FC236}">
                <a16:creationId xmlns:a16="http://schemas.microsoft.com/office/drawing/2014/main" id="{08B1E372-71E1-4322-841B-1449E7FB4D03}"/>
              </a:ext>
            </a:extLst>
          </p:cNvPr>
          <p:cNvSpPr/>
          <p:nvPr/>
        </p:nvSpPr>
        <p:spPr>
          <a:xfrm>
            <a:off x="3669703" y="5750941"/>
            <a:ext cx="4762500" cy="76200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CHART 4">
            <a:extLst>
              <a:ext uri="{FF2B5EF4-FFF2-40B4-BE49-F238E27FC236}">
                <a16:creationId xmlns:a16="http://schemas.microsoft.com/office/drawing/2014/main" id="{8846C213-ED2B-44FE-9955-D4F0C3F3F5E7}"/>
              </a:ext>
            </a:extLst>
          </p:cNvPr>
          <p:cNvSpPr/>
          <p:nvPr/>
        </p:nvSpPr>
        <p:spPr>
          <a:xfrm>
            <a:off x="3669702" y="5750941"/>
            <a:ext cx="4267798" cy="76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PLAN A">
            <a:extLst>
              <a:ext uri="{FF2B5EF4-FFF2-40B4-BE49-F238E27FC236}">
                <a16:creationId xmlns:a16="http://schemas.microsoft.com/office/drawing/2014/main" id="{C0B45340-33F2-40EB-86CE-38D36D00D0C0}"/>
              </a:ext>
            </a:extLst>
          </p:cNvPr>
          <p:cNvSpPr txBox="1"/>
          <p:nvPr/>
        </p:nvSpPr>
        <p:spPr>
          <a:xfrm>
            <a:off x="2873504" y="4873109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Plan A</a:t>
            </a:r>
          </a:p>
        </p:txBody>
      </p:sp>
      <p:sp>
        <p:nvSpPr>
          <p:cNvPr id="73" name="PLAN B">
            <a:extLst>
              <a:ext uri="{FF2B5EF4-FFF2-40B4-BE49-F238E27FC236}">
                <a16:creationId xmlns:a16="http://schemas.microsoft.com/office/drawing/2014/main" id="{8C9370E7-AF13-487F-8206-1368E27C3BCA}"/>
              </a:ext>
            </a:extLst>
          </p:cNvPr>
          <p:cNvSpPr txBox="1"/>
          <p:nvPr/>
        </p:nvSpPr>
        <p:spPr>
          <a:xfrm>
            <a:off x="2873504" y="512192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Plan B</a:t>
            </a:r>
          </a:p>
        </p:txBody>
      </p:sp>
      <p:sp>
        <p:nvSpPr>
          <p:cNvPr id="74" name="PLAN C">
            <a:extLst>
              <a:ext uri="{FF2B5EF4-FFF2-40B4-BE49-F238E27FC236}">
                <a16:creationId xmlns:a16="http://schemas.microsoft.com/office/drawing/2014/main" id="{0515C600-9434-4C44-B7F2-DF84B5FC5F41}"/>
              </a:ext>
            </a:extLst>
          </p:cNvPr>
          <p:cNvSpPr txBox="1"/>
          <p:nvPr/>
        </p:nvSpPr>
        <p:spPr>
          <a:xfrm>
            <a:off x="2873504" y="537955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Plan C</a:t>
            </a:r>
          </a:p>
        </p:txBody>
      </p:sp>
      <p:sp>
        <p:nvSpPr>
          <p:cNvPr id="75" name="PLAN D">
            <a:extLst>
              <a:ext uri="{FF2B5EF4-FFF2-40B4-BE49-F238E27FC236}">
                <a16:creationId xmlns:a16="http://schemas.microsoft.com/office/drawing/2014/main" id="{F1A0278B-D3BD-44A9-8915-B7B6980B6C1D}"/>
              </a:ext>
            </a:extLst>
          </p:cNvPr>
          <p:cNvSpPr txBox="1"/>
          <p:nvPr/>
        </p:nvSpPr>
        <p:spPr>
          <a:xfrm>
            <a:off x="2873504" y="5635152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Raleway" panose="020B0003030101060003" pitchFamily="34" charset="0"/>
              </a:rPr>
              <a:t>Plan D</a:t>
            </a:r>
          </a:p>
        </p:txBody>
      </p:sp>
      <p:sp>
        <p:nvSpPr>
          <p:cNvPr id="76" name="PERCENT 1">
            <a:extLst>
              <a:ext uri="{FF2B5EF4-FFF2-40B4-BE49-F238E27FC236}">
                <a16:creationId xmlns:a16="http://schemas.microsoft.com/office/drawing/2014/main" id="{F9C1275C-F56E-4516-BDD4-92EF823BDED8}"/>
              </a:ext>
            </a:extLst>
          </p:cNvPr>
          <p:cNvSpPr txBox="1"/>
          <p:nvPr/>
        </p:nvSpPr>
        <p:spPr>
          <a:xfrm>
            <a:off x="8542784" y="487310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Fjalla One" panose="02000506040000020004" pitchFamily="2" charset="0"/>
              </a:rPr>
              <a:t>80%</a:t>
            </a:r>
          </a:p>
        </p:txBody>
      </p:sp>
      <p:sp>
        <p:nvSpPr>
          <p:cNvPr id="91" name="PERCENT 2">
            <a:extLst>
              <a:ext uri="{FF2B5EF4-FFF2-40B4-BE49-F238E27FC236}">
                <a16:creationId xmlns:a16="http://schemas.microsoft.com/office/drawing/2014/main" id="{BA0A3F74-7AB2-42B6-9E28-6448C3EDD93F}"/>
              </a:ext>
            </a:extLst>
          </p:cNvPr>
          <p:cNvSpPr txBox="1"/>
          <p:nvPr/>
        </p:nvSpPr>
        <p:spPr>
          <a:xfrm>
            <a:off x="8542784" y="512192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Fjalla One" panose="02000506040000020004" pitchFamily="2" charset="0"/>
              </a:rPr>
              <a:t>70%</a:t>
            </a:r>
          </a:p>
        </p:txBody>
      </p:sp>
      <p:sp>
        <p:nvSpPr>
          <p:cNvPr id="92" name="PERCENT 3">
            <a:extLst>
              <a:ext uri="{FF2B5EF4-FFF2-40B4-BE49-F238E27FC236}">
                <a16:creationId xmlns:a16="http://schemas.microsoft.com/office/drawing/2014/main" id="{5A383058-A5F7-4914-BA12-7F9D3A00CE19}"/>
              </a:ext>
            </a:extLst>
          </p:cNvPr>
          <p:cNvSpPr txBox="1"/>
          <p:nvPr/>
        </p:nvSpPr>
        <p:spPr>
          <a:xfrm>
            <a:off x="8542784" y="5379550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Fjalla One" panose="02000506040000020004" pitchFamily="2" charset="0"/>
              </a:rPr>
              <a:t>85%</a:t>
            </a:r>
          </a:p>
        </p:txBody>
      </p:sp>
      <p:sp>
        <p:nvSpPr>
          <p:cNvPr id="93" name="PERCENT 4">
            <a:extLst>
              <a:ext uri="{FF2B5EF4-FFF2-40B4-BE49-F238E27FC236}">
                <a16:creationId xmlns:a16="http://schemas.microsoft.com/office/drawing/2014/main" id="{B6F65AC2-B375-4512-8243-7BC17949DA10}"/>
              </a:ext>
            </a:extLst>
          </p:cNvPr>
          <p:cNvSpPr txBox="1"/>
          <p:nvPr/>
        </p:nvSpPr>
        <p:spPr>
          <a:xfrm>
            <a:off x="8542784" y="562271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chemeClr val="bg1"/>
                </a:solidFill>
                <a:latin typeface="Fjalla One" panose="02000506040000020004" pitchFamily="2" charset="0"/>
              </a:rPr>
              <a:t>90%</a:t>
            </a:r>
          </a:p>
        </p:txBody>
      </p:sp>
      <p:sp>
        <p:nvSpPr>
          <p:cNvPr id="42" name="TRANSITIONS">
            <a:extLst>
              <a:ext uri="{FF2B5EF4-FFF2-40B4-BE49-F238E27FC236}">
                <a16:creationId xmlns:a16="http://schemas.microsoft.com/office/drawing/2014/main" id="{500881CF-6BFF-4B86-BAC8-76C9D5A6DC0C}"/>
              </a:ext>
            </a:extLst>
          </p:cNvPr>
          <p:cNvSpPr/>
          <p:nvPr/>
        </p:nvSpPr>
        <p:spPr>
          <a:xfrm>
            <a:off x="-1" y="16159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RANSITIONS">
            <a:extLst>
              <a:ext uri="{FF2B5EF4-FFF2-40B4-BE49-F238E27FC236}">
                <a16:creationId xmlns:a16="http://schemas.microsoft.com/office/drawing/2014/main" id="{FF154CB3-1684-41D1-9A60-CD161978B868}"/>
              </a:ext>
            </a:extLst>
          </p:cNvPr>
          <p:cNvSpPr/>
          <p:nvPr/>
        </p:nvSpPr>
        <p:spPr>
          <a:xfrm>
            <a:off x="-1" y="-4824280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TRANSITIONS">
            <a:extLst>
              <a:ext uri="{FF2B5EF4-FFF2-40B4-BE49-F238E27FC236}">
                <a16:creationId xmlns:a16="http://schemas.microsoft.com/office/drawing/2014/main" id="{29FACCFD-DD81-41B6-B2EF-EE1B42223A44}"/>
              </a:ext>
            </a:extLst>
          </p:cNvPr>
          <p:cNvSpPr/>
          <p:nvPr/>
        </p:nvSpPr>
        <p:spPr>
          <a:xfrm>
            <a:off x="-73353" y="-4788166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TRANSITIONS">
            <a:extLst>
              <a:ext uri="{FF2B5EF4-FFF2-40B4-BE49-F238E27FC236}">
                <a16:creationId xmlns:a16="http://schemas.microsoft.com/office/drawing/2014/main" id="{D94FD057-8E48-4883-9D16-F006E21D6562}"/>
              </a:ext>
            </a:extLst>
          </p:cNvPr>
          <p:cNvSpPr/>
          <p:nvPr/>
        </p:nvSpPr>
        <p:spPr>
          <a:xfrm>
            <a:off x="-1" y="-6925414"/>
            <a:ext cx="12192001" cy="6858000"/>
          </a:xfrm>
          <a:prstGeom prst="rect">
            <a:avLst/>
          </a:prstGeom>
          <a:solidFill>
            <a:srgbClr val="39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TRANSITIONS">
            <a:extLst>
              <a:ext uri="{FF2B5EF4-FFF2-40B4-BE49-F238E27FC236}">
                <a16:creationId xmlns:a16="http://schemas.microsoft.com/office/drawing/2014/main" id="{E3A21BB2-B7E2-4568-810A-AFA369D833EB}"/>
              </a:ext>
            </a:extLst>
          </p:cNvPr>
          <p:cNvSpPr/>
          <p:nvPr/>
        </p:nvSpPr>
        <p:spPr>
          <a:xfrm>
            <a:off x="-1" y="6947924"/>
            <a:ext cx="12192001" cy="3024512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TRANSITIONS">
            <a:extLst>
              <a:ext uri="{FF2B5EF4-FFF2-40B4-BE49-F238E27FC236}">
                <a16:creationId xmlns:a16="http://schemas.microsoft.com/office/drawing/2014/main" id="{645458D8-A64A-47DD-A601-DA5C89FEA561}"/>
              </a:ext>
            </a:extLst>
          </p:cNvPr>
          <p:cNvSpPr/>
          <p:nvPr/>
        </p:nvSpPr>
        <p:spPr>
          <a:xfrm>
            <a:off x="-73353" y="6984038"/>
            <a:ext cx="12192001" cy="4598361"/>
          </a:xfrm>
          <a:prstGeom prst="rect">
            <a:avLst/>
          </a:prstGeom>
          <a:solidFill>
            <a:srgbClr val="F793C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24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27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indefinite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indefinite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3" presetClass="entr" presetSubtype="27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ntr" presetSubtype="27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3" presetClass="entr" presetSubtype="27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3" presetClass="entr" presetSubtype="27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ntr" presetSubtype="27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1.00972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7037E-7 L 0 1.75556 " pathEditMode="relative" rAng="0" ptsTypes="AA">
                                      <p:cBhvr>
                                        <p:cTn id="14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78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7 2.96296E-6 L -4.16667E-7 1.76713 " pathEditMode="relative" rAng="0" ptsTypes="AA">
                                      <p:cBhvr>
                                        <p:cTn id="15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64" presetClass="path" presetSubtype="0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 -4.81481E-6 L 0 -1.51689 " pathEditMode="relative" rAng="0" ptsTypes="AA">
                                      <p:cBhvr>
                                        <p:cTn id="15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8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2.22222E-6 L 0 1.00972 " pathEditMode="relative" rAng="0" ptsTypes="AA">
                                      <p:cBhvr>
                                        <p:cTn id="15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4" presetClass="path" presetSubtype="0" decel="10000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4.16667E-7 -2.22222E-6 L -4.16667E-7 -1.75903 " pathEditMode="relative" rAng="0" ptsTypes="AA">
                                      <p:cBhvr>
                                        <p:cTn id="156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9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0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1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8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3" grpId="0" animBg="1"/>
      <p:bldP spid="33" grpId="1" animBg="1"/>
      <p:bldP spid="60" grpId="0" animBg="1"/>
      <p:bldP spid="60" grpId="1" animBg="1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77" grpId="0"/>
      <p:bldP spid="81" grpId="0"/>
      <p:bldGraphic spid="82" grpId="0">
        <p:bldAsOne/>
      </p:bldGraphic>
      <p:bldGraphic spid="83" grpId="0">
        <p:bldAsOne/>
      </p:bldGraphic>
      <p:bldGraphic spid="84" grpId="0">
        <p:bldAsOne/>
      </p:bldGraphic>
      <p:bldP spid="85" grpId="0"/>
      <p:bldP spid="86" grpId="0"/>
      <p:bldP spid="87" grpId="0"/>
      <p:bldP spid="88" grpId="0"/>
      <p:bldP spid="89" grpId="0"/>
      <p:bldP spid="90" grpId="0"/>
      <p:bldP spid="48" grpId="0" animBg="1"/>
      <p:bldP spid="49" grpId="0"/>
      <p:bldP spid="55" grpId="0" animBg="1"/>
      <p:bldP spid="56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76" grpId="0"/>
      <p:bldP spid="91" grpId="0"/>
      <p:bldP spid="92" grpId="0"/>
      <p:bldP spid="93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799</Words>
  <Application>Microsoft Office PowerPoint</Application>
  <PresentationFormat>Widescreen</PresentationFormat>
  <Paragraphs>101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Fjalla One</vt:lpstr>
      <vt:lpstr>Lato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66</cp:revision>
  <dcterms:created xsi:type="dcterms:W3CDTF">2017-07-08T14:31:16Z</dcterms:created>
  <dcterms:modified xsi:type="dcterms:W3CDTF">2017-08-15T17:59:18Z</dcterms:modified>
</cp:coreProperties>
</file>